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comments/modernComment_191_9A8B2095.xml" ContentType="application/vnd.ms-powerpoint.comments+xml"/>
  <Override PartName="/ppt/comments/modernComment_1CA_6F89F2C.xml" ContentType="application/vnd.ms-powerpoint.comments+xml"/>
  <Override PartName="/ppt/comments/modernComment_1C9_357385AE.xml" ContentType="application/vnd.ms-powerpoint.comments+xml"/>
  <Override PartName="/ppt/comments/modernComment_1AC_DA15EFD0.xml" ContentType="application/vnd.ms-powerpoint.comments+xml"/>
  <Override PartName="/ppt/comments/modernComment_1CF_BFD565B0.xml" ContentType="application/vnd.ms-powerpoint.comments+xml"/>
  <Override PartName="/ppt/comments/modernComment_1CC_216257D1.xml" ContentType="application/vnd.ms-powerpoint.comments+xml"/>
  <Override PartName="/ppt/authors.xml" ContentType="application/vnd.ms-powerpoint.author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6"/>
  </p:notesMasterIdLst>
  <p:handoutMasterIdLst>
    <p:handoutMasterId r:id="rId27"/>
  </p:handoutMasterIdLst>
  <p:sldIdLst>
    <p:sldId id="308" r:id="rId5"/>
    <p:sldId id="401" r:id="rId6"/>
    <p:sldId id="403" r:id="rId7"/>
    <p:sldId id="437" r:id="rId8"/>
    <p:sldId id="412" r:id="rId9"/>
    <p:sldId id="458" r:id="rId10"/>
    <p:sldId id="457" r:id="rId11"/>
    <p:sldId id="465" r:id="rId12"/>
    <p:sldId id="467" r:id="rId13"/>
    <p:sldId id="466" r:id="rId14"/>
    <p:sldId id="455" r:id="rId15"/>
    <p:sldId id="442" r:id="rId16"/>
    <p:sldId id="414" r:id="rId17"/>
    <p:sldId id="439" r:id="rId18"/>
    <p:sldId id="428" r:id="rId19"/>
    <p:sldId id="463" r:id="rId20"/>
    <p:sldId id="464" r:id="rId21"/>
    <p:sldId id="462" r:id="rId22"/>
    <p:sldId id="461" r:id="rId23"/>
    <p:sldId id="329" r:id="rId24"/>
    <p:sldId id="460" r:id="rId25"/>
  </p:sldIdLst>
  <p:sldSz cx="9144000" cy="5148263"/>
  <p:notesSz cx="9296400" cy="14782800"/>
  <p:defaultTextStyle>
    <a:defPPr>
      <a:defRPr lang="en-US"/>
    </a:defPPr>
    <a:lvl1pPr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73">
          <p15:clr>
            <a:srgbClr val="A4A3A4"/>
          </p15:clr>
        </p15:guide>
        <p15:guide id="2" pos="566">
          <p15:clr>
            <a:srgbClr val="A4A3A4"/>
          </p15:clr>
        </p15:guide>
      </p15:sldGuideLst>
    </p:ext>
    <p:ext uri="{2D200454-40CA-4A62-9FC3-DE9A4176ACB9}">
      <p15:notesGuideLst xmlns:p15="http://schemas.microsoft.com/office/powerpoint/2012/main">
        <p15:guide id="1" orient="horz" pos="4656" userDrawn="1">
          <p15:clr>
            <a:srgbClr val="A4A3A4"/>
          </p15:clr>
        </p15:guide>
        <p15:guide id="2" pos="2928" userDrawn="1">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9E5214B-ABFA-A353-635F-FDBBA66059A3}" name="Lawrence, Molly" initials="LM" userId="S::molly.lawrence@uvmhealth.org::7694aa2f-759f-4a78-a935-bb7ee1ecc6bc" providerId="AD"/>
  <p188:author id="{2EFDC26C-1C4E-1831-931F-46E85D83BCA2}" name="Lawrence, Molly" initials="LM" userId="S::molly.lawrence_uvmhealth.org#ext#@uvmoffice.onmicrosoft.com::1aef6ecb-bbd6-4906-b5d1-a0ab337e8479" providerId="AD"/>
  <p188:author id="{ABF4EC90-DE4C-1172-A17F-22AD48D4EBE8}" name="Kelly Hamshaw" initials="KH" userId="S::kahayes@uvm.edu::4f80ef14-9c76-4b6b-8dba-51736cdfdcfa" providerId="AD"/>
  <p188:author id="{B26203BD-0A10-6853-7821-B27B771E97BC}" name="Graham, Justin" initials="GJ" userId="S::justin.graham@uvmhealth.org::cbe9ffbf-b213-4969-a57e-b7a319b1fb88" providerId="AD"/>
  <p188:author id="{C858C6DB-AD36-6BE2-8DA0-A3935FC76495}" name="Kristin.Fontaine" initials="Kr" userId="S::kristin.fontaine_uvmhealth.org#ext#@uvmoffice.onmicrosoft.com::1eda4c9b-f17c-4252-a861-30772a542157" providerId="AD"/>
</p188:authorLst>
</file>

<file path=ppt/presProps.xml><?xml version="1.0" encoding="utf-8"?>
<p:presentationPr xmlns:a="http://schemas.openxmlformats.org/drawingml/2006/main" xmlns:r="http://schemas.openxmlformats.org/officeDocument/2006/relationships" xmlns:p="http://schemas.openxmlformats.org/presentationml/2006/main">
  <p:prnPr frameSlides="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9966"/>
    <a:srgbClr val="006341"/>
    <a:srgbClr val="FFCC00"/>
    <a:srgbClr val="FFFF00"/>
    <a:srgbClr val="CC9900"/>
    <a:srgbClr val="CB6015"/>
    <a:srgbClr val="789D4A"/>
    <a:srgbClr val="696A6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7C6EE45-1235-5C78-E5B2-A26A221D1253}" v="220" dt="2022-08-31T12:24:27.999"/>
    <p1510:client id="{0EAC0039-E88D-0664-B743-DEFC5F103F01}" v="1" dt="2022-08-24T14:13:00.235"/>
    <p1510:client id="{1081F9B4-772E-9E68-7032-C70DD65A7D6C}" v="12" dt="2022-07-18T12:12:49.882"/>
    <p1510:client id="{18002C80-05C9-987E-EAF7-1F3C324CD906}" v="5" dt="2022-08-31T17:40:43.096"/>
    <p1510:client id="{1F447E78-7540-3CE4-AC9A-F6C73A576B05}" v="16" dt="2022-09-07T22:13:05.306"/>
    <p1510:client id="{2DF5227A-3E22-7251-8E64-D7973AAAD8FE}" v="67" dt="2022-07-15T16:02:53.508"/>
    <p1510:client id="{533867AB-8951-4644-E7C3-083127721279}" v="698" dt="2022-08-31T21:48:53.791"/>
    <p1510:client id="{7503DDF0-2A5B-4713-82D4-2DCCDF3AEA45}" v="2" dt="2022-06-06T16:30:58.735"/>
    <p1510:client id="{9B7BD035-2977-FFFC-645F-8E098094D6FA}" v="17" dt="2022-07-18T15:16:22.666"/>
    <p1510:client id="{BC400E33-C497-A3CD-06A1-362AE759EBF7}" v="39" dt="2022-09-06T14:03:37.738"/>
    <p1510:client id="{E3B8DA07-084E-687E-71DA-C4D3235FB8AD}" v="446" dt="2022-09-07T17:18:55.865"/>
    <p1510:client id="{F1AD967B-387F-431B-BA9A-7409215288B7}" v="298" dt="2022-06-06T17:00:37.697"/>
    <p1510:client id="{F8F516D9-0E20-E9A8-47FF-1A362D482B6F}" v="3" dt="2022-07-25T17:56:17.30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06799F8-075E-4A3A-A7F6-7FBC6576F1A4}" styleName="Themed Style 2 - Accent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7" d="100"/>
          <a:sy n="77" d="100"/>
        </p:scale>
        <p:origin x="156" y="60"/>
      </p:cViewPr>
      <p:guideLst>
        <p:guide orient="horz" pos="273"/>
        <p:guide pos="566"/>
      </p:guideLst>
    </p:cSldViewPr>
  </p:slideViewPr>
  <p:notesTextViewPr>
    <p:cViewPr>
      <p:scale>
        <a:sx n="1" d="1"/>
        <a:sy n="1" d="1"/>
      </p:scale>
      <p:origin x="0" y="0"/>
    </p:cViewPr>
  </p:notesTextViewPr>
  <p:notesViewPr>
    <p:cSldViewPr snapToGrid="0">
      <p:cViewPr>
        <p:scale>
          <a:sx n="1" d="2"/>
          <a:sy n="1" d="2"/>
        </p:scale>
        <p:origin x="0" y="0"/>
      </p:cViewPr>
      <p:guideLst>
        <p:guide orient="horz" pos="4656"/>
        <p:guide pos="292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handoutMaster" Target="handoutMasters/handoutMaster1.xml"/><Relationship Id="rId30" Type="http://schemas.openxmlformats.org/officeDocument/2006/relationships/theme" Target="theme/theme1.xml"/></Relationships>
</file>

<file path=ppt/comments/modernComment_1AC_DA15EFD0.xml><?xml version="1.0" encoding="utf-8"?>
<p188:cmLst xmlns:a="http://schemas.openxmlformats.org/drawingml/2006/main" xmlns:r="http://schemas.openxmlformats.org/officeDocument/2006/relationships" xmlns:p188="http://schemas.microsoft.com/office/powerpoint/2018/8/main">
  <p188:cm id="{B7B02170-54EE-471D-97CE-C17E90004CE0}" authorId="{2EFDC26C-1C4E-1831-931F-46E85D83BCA2}" status="resolved" created="2022-06-01T14:08:24.171" complete="100000">
    <pc:sldMkLst xmlns:pc="http://schemas.microsoft.com/office/powerpoint/2013/main/command">
      <pc:docMk/>
      <pc:sldMk cId="1519069904" sldId="361"/>
    </pc:sldMkLst>
    <p188:replyLst>
      <p188:reply id="{B3540783-DC5F-4B40-9A07-892493CF3E7F}" authorId="{ABF4EC90-DE4C-1172-A17F-22AD48D4EBE8}" created="2022-06-02T11:42:41.532">
        <p188:txBody>
          <a:bodyPr/>
          <a:lstStyle/>
          <a:p>
            <a:r>
              <a:rPr lang="en-US"/>
              <a:t>looks good</a:t>
            </a:r>
          </a:p>
        </p188:txBody>
      </p188:reply>
    </p188:replyLst>
    <p188:txBody>
      <a:bodyPr/>
      <a:lstStyle/>
      <a:p>
        <a:r>
          <a:rPr lang="en-US"/>
          <a:t>@Kelly, added slight copy edits </a:t>
        </a:r>
      </a:p>
    </p188:txBody>
  </p188:cm>
</p188:cmLst>
</file>

<file path=ppt/comments/modernComment_1C9_357385AE.xml><?xml version="1.0" encoding="utf-8"?>
<p188:cmLst xmlns:a="http://schemas.openxmlformats.org/drawingml/2006/main" xmlns:r="http://schemas.openxmlformats.org/officeDocument/2006/relationships" xmlns:p188="http://schemas.microsoft.com/office/powerpoint/2018/8/main">
  <p188:cm id="{AFB14272-9000-4281-81C5-67F21CC09D74}" authorId="{39E5214B-ABFA-A353-635F-FDBBA66059A3}" status="resolved" created="2022-08-18T19:23:13.437" complete="100000">
    <pc:sldMkLst xmlns:pc="http://schemas.microsoft.com/office/powerpoint/2013/main/command">
      <pc:docMk/>
      <pc:sldMk cId="506589371" sldId="448"/>
    </pc:sldMkLst>
    <p188:txBody>
      <a:bodyPr/>
      <a:lstStyle/>
      <a:p>
        <a:r>
          <a:rPr lang="en-US"/>
          <a:t>Way to make this look better? Maybe housing wage data in bullets? </a:t>
        </a:r>
      </a:p>
    </p188:txBody>
  </p188:cm>
</p188:cmLst>
</file>

<file path=ppt/comments/modernComment_1CA_6F89F2C.xml><?xml version="1.0" encoding="utf-8"?>
<p188:cmLst xmlns:a="http://schemas.openxmlformats.org/drawingml/2006/main" xmlns:r="http://schemas.openxmlformats.org/officeDocument/2006/relationships" xmlns:p188="http://schemas.microsoft.com/office/powerpoint/2018/8/main">
  <p188:cm id="{598ED092-A7C1-4872-B54B-4FF4C5889740}" authorId="{B26203BD-0A10-6853-7821-B27B771E97BC}" status="resolved" created="2022-08-24T12:22:17.796" complete="100000">
    <pc:sldMkLst xmlns:pc="http://schemas.microsoft.com/office/powerpoint/2013/main/command">
      <pc:docMk/>
      <pc:sldMk cId="3574015692" sldId="449"/>
    </pc:sldMkLst>
    <p188:replyLst>
      <p188:reply id="{99B7517F-65FD-46B3-80E2-9EE58153948B}" authorId="{39E5214B-ABFA-A353-635F-FDBBA66059A3}" created="2022-08-24T16:15:17.339">
        <p188:txBody>
          <a:bodyPr/>
          <a:lstStyle/>
          <a:p>
            <a:r>
              <a:rPr lang="en-US"/>
              <a:t>That's ok. Sounds good. My aim is to differentiate that these are our top 3 priorities. </a:t>
            </a:r>
          </a:p>
        </p188:txBody>
      </p188:reply>
    </p188:replyLst>
    <p188:txBody>
      <a:bodyPr/>
      <a:lstStyle/>
      <a:p>
        <a:r>
          <a:rPr lang="en-US"/>
          <a:t>[@Lawrence, Molly] I removed the "Community Health Priority" Title that you added. Looks too busy. I added a transition following my slides on workforce development to make this more clear</a:t>
        </a:r>
      </a:p>
    </p188:txBody>
  </p188:cm>
</p188:cmLst>
</file>

<file path=ppt/comments/modernComment_1CC_216257D1.xml><?xml version="1.0" encoding="utf-8"?>
<p188:cmLst xmlns:a="http://schemas.openxmlformats.org/drawingml/2006/main" xmlns:r="http://schemas.openxmlformats.org/officeDocument/2006/relationships" xmlns:p188="http://schemas.microsoft.com/office/powerpoint/2018/8/main">
  <p188:cm id="{FAD5516B-240B-4C97-80F2-EA2E7467CB73}" authorId="{39E5214B-ABFA-A353-635F-FDBBA66059A3}" status="resolved" created="2022-08-23T19:35:07.541" complete="100000">
    <pc:sldMkLst xmlns:pc="http://schemas.microsoft.com/office/powerpoint/2013/main/command">
      <pc:docMk/>
      <pc:sldMk cId="2561112943" sldId="442"/>
    </pc:sldMkLst>
    <p188:replyLst>
      <p188:reply id="{C97655EC-B024-430F-9B83-7F91E093D88E}" authorId="{B26203BD-0A10-6853-7821-B27B771E97BC}" created="2022-08-24T12:16:20.786">
        <p188:txBody>
          <a:bodyPr/>
          <a:lstStyle/>
          <a:p>
            <a:r>
              <a:rPr lang="en-US"/>
              <a:t>Yes, let's try it out and see how it lands. </a:t>
            </a:r>
          </a:p>
        </p188:txBody>
      </p188:reply>
    </p188:replyLst>
    <p188:txBody>
      <a:bodyPr/>
      <a:lstStyle/>
      <a:p>
        <a:r>
          <a:rPr lang="en-US"/>
          <a:t>[@Graham, Justin] just thinking of flow last time, I think it is weird to come back and finish the presentation with the 1 slide on next steps...is it ok with you to move to the end so we close on discussion? </a:t>
        </a:r>
      </a:p>
    </p188:txBody>
  </p188:cm>
</p188:cmLst>
</file>

<file path=ppt/comments/modernComment_1CF_BFD565B0.xml><?xml version="1.0" encoding="utf-8"?>
<p188:cmLst xmlns:a="http://schemas.openxmlformats.org/drawingml/2006/main" xmlns:r="http://schemas.openxmlformats.org/officeDocument/2006/relationships" xmlns:p188="http://schemas.microsoft.com/office/powerpoint/2018/8/main">
  <p188:cm id="{C26C9B47-830B-45AB-80DD-30C77DC69689}" authorId="{2EFDC26C-1C4E-1831-931F-46E85D83BCA2}" status="resolved" created="2022-06-01T14:16:05.494" complete="100000">
    <pc:sldMkLst xmlns:pc="http://schemas.microsoft.com/office/powerpoint/2013/main/command">
      <pc:docMk/>
      <pc:sldMk cId="319056825" sldId="392"/>
    </pc:sldMkLst>
    <p188:replyLst>
      <p188:reply id="{6D52D46E-A517-4311-88F7-CEABFB3D2598}" authorId="{2EFDC26C-1C4E-1831-931F-46E85D83BCA2}" created="2022-06-01T14:16:23.307">
        <p188:txBody>
          <a:bodyPr/>
          <a:lstStyle/>
          <a:p>
            <a:r>
              <a:rPr lang="en-US"/>
              <a:t>cannot fit work groups </a:t>
            </a:r>
          </a:p>
        </p188:txBody>
      </p188:reply>
      <p188:reply id="{695ACC7D-C777-4BBB-865A-5AA51A3C9660}" authorId="{ABF4EC90-DE4C-1172-A17F-22AD48D4EBE8}" created="2022-06-02T11:19:12.880">
        <p188:txBody>
          <a:bodyPr/>
          <a:lstStyle/>
          <a:p>
            <a:r>
              <a:rPr lang="en-US"/>
              <a:t>I don't love the visual of this slide and having logos for SC members but specific individuals for other folks with more discrete contributions?</a:t>
            </a:r>
          </a:p>
        </p188:txBody>
      </p188:reply>
      <p188:reply id="{70D505F8-98C6-4F4B-8B71-5CA03541315E}" authorId="{ABF4EC90-DE4C-1172-A17F-22AD48D4EBE8}" created="2022-06-02T11:23:55.410">
        <p188:txBody>
          <a:bodyPr/>
          <a:lstStyle/>
          <a:p>
            <a:r>
              <a:rPr lang="en-US"/>
              <a:t>See next slide for option</a:t>
            </a:r>
          </a:p>
        </p188:txBody>
      </p188:reply>
    </p188:replyLst>
    <p188:txBody>
      <a:bodyPr/>
      <a:lstStyle/>
      <a:p>
        <a:r>
          <a:rPr lang="en-US"/>
          <a:t>looking at last cycle's deck, decided to add...thinking about what to highlight? </a:t>
        </a:r>
      </a:p>
    </p188:txBody>
  </p188:cm>
</p188:cmLst>
</file>

<file path=ppt/comments/modernComment_191_9A8B2095.xml><?xml version="1.0" encoding="utf-8"?>
<p188:cmLst xmlns:a="http://schemas.openxmlformats.org/drawingml/2006/main" xmlns:r="http://schemas.openxmlformats.org/officeDocument/2006/relationships" xmlns:p188="http://schemas.microsoft.com/office/powerpoint/2018/8/main">
  <p188:cm id="{1E007680-715C-42DE-984B-D95A87903E79}" authorId="{2EFDC26C-1C4E-1831-931F-46E85D83BCA2}" status="resolved" created="2022-06-01T19:33:41.491" complete="100000">
    <pc:sldMkLst xmlns:pc="http://schemas.microsoft.com/office/powerpoint/2013/main/command">
      <pc:docMk/>
      <pc:sldMk cId="3261675407" sldId="364"/>
    </pc:sldMkLst>
    <p188:txBody>
      <a:bodyPr/>
      <a:lstStyle/>
      <a:p>
        <a:r>
          <a:rPr lang="en-US"/>
          <a:t>@Kelly, why don't you kick off our presentation overview</a:t>
        </a:r>
      </a:p>
    </p188:txBody>
  </p188:cm>
</p188:cmLst>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74C785A-3D2B-41DD-B9A0-8696AC4688CA}" type="doc">
      <dgm:prSet loTypeId="urn:microsoft.com/office/officeart/2005/8/layout/default" loCatId="list" qsTypeId="urn:microsoft.com/office/officeart/2005/8/quickstyle/simple1" qsCatId="simple" csTypeId="urn:microsoft.com/office/officeart/2005/8/colors/colorful3" csCatId="colorful" phldr="1"/>
      <dgm:spPr/>
      <dgm:t>
        <a:bodyPr/>
        <a:lstStyle/>
        <a:p>
          <a:endParaRPr lang="en-US"/>
        </a:p>
      </dgm:t>
    </dgm:pt>
    <dgm:pt modelId="{5255A779-0BB5-41B6-917C-7E991445D0B2}">
      <dgm:prSet phldrT="[Text]"/>
      <dgm:spPr/>
      <dgm:t>
        <a:bodyPr/>
        <a:lstStyle/>
        <a:p>
          <a:r>
            <a:rPr lang="en-US"/>
            <a:t>Accessible and Coordinated Care</a:t>
          </a:r>
        </a:p>
      </dgm:t>
    </dgm:pt>
    <dgm:pt modelId="{71F5D15A-E6A4-4D82-B368-D633DD654FB3}" type="parTrans" cxnId="{08B318BD-C78E-4A2E-BAE5-D51BF638354E}">
      <dgm:prSet/>
      <dgm:spPr/>
      <dgm:t>
        <a:bodyPr/>
        <a:lstStyle/>
        <a:p>
          <a:endParaRPr lang="en-US"/>
        </a:p>
      </dgm:t>
    </dgm:pt>
    <dgm:pt modelId="{4A563096-7A04-4B35-A957-570CD78C7ECC}" type="sibTrans" cxnId="{08B318BD-C78E-4A2E-BAE5-D51BF638354E}">
      <dgm:prSet/>
      <dgm:spPr/>
      <dgm:t>
        <a:bodyPr/>
        <a:lstStyle/>
        <a:p>
          <a:endParaRPr lang="en-US"/>
        </a:p>
      </dgm:t>
    </dgm:pt>
    <dgm:pt modelId="{E8794306-C157-4FC7-9E29-E646848E1389}">
      <dgm:prSet phldrT="[Text]"/>
      <dgm:spPr/>
      <dgm:t>
        <a:bodyPr/>
        <a:lstStyle/>
        <a:p>
          <a:r>
            <a:rPr lang="en-US"/>
            <a:t>Cultural Humility and Inclusive Health Care</a:t>
          </a:r>
        </a:p>
      </dgm:t>
    </dgm:pt>
    <dgm:pt modelId="{57E8F498-986F-438A-ACBC-3C47553BD461}" type="parTrans" cxnId="{1BA7DC38-605D-4D3B-85C6-43665C54DE46}">
      <dgm:prSet/>
      <dgm:spPr/>
      <dgm:t>
        <a:bodyPr/>
        <a:lstStyle/>
        <a:p>
          <a:endParaRPr lang="en-US"/>
        </a:p>
      </dgm:t>
    </dgm:pt>
    <dgm:pt modelId="{88122369-6404-423A-AE71-6F64B12001EE}" type="sibTrans" cxnId="{1BA7DC38-605D-4D3B-85C6-43665C54DE46}">
      <dgm:prSet/>
      <dgm:spPr/>
      <dgm:t>
        <a:bodyPr/>
        <a:lstStyle/>
        <a:p>
          <a:endParaRPr lang="en-US"/>
        </a:p>
      </dgm:t>
    </dgm:pt>
    <dgm:pt modelId="{CC25CB5F-EBB4-4264-9469-DE4BD6A98FD0}">
      <dgm:prSet phldrT="[Text]"/>
      <dgm:spPr/>
      <dgm:t>
        <a:bodyPr/>
        <a:lstStyle/>
        <a:p>
          <a:r>
            <a:rPr lang="en-US"/>
            <a:t>Housing</a:t>
          </a:r>
        </a:p>
      </dgm:t>
    </dgm:pt>
    <dgm:pt modelId="{0C33F99A-32B7-45F1-A5AD-74CEDA1906D6}" type="parTrans" cxnId="{F41ECAFA-BC7E-4AA2-B260-1AE27A5413DA}">
      <dgm:prSet/>
      <dgm:spPr/>
      <dgm:t>
        <a:bodyPr/>
        <a:lstStyle/>
        <a:p>
          <a:endParaRPr lang="en-US"/>
        </a:p>
      </dgm:t>
    </dgm:pt>
    <dgm:pt modelId="{B05A4067-3B37-481F-8089-A953A50396F1}" type="sibTrans" cxnId="{F41ECAFA-BC7E-4AA2-B260-1AE27A5413DA}">
      <dgm:prSet/>
      <dgm:spPr/>
      <dgm:t>
        <a:bodyPr/>
        <a:lstStyle/>
        <a:p>
          <a:endParaRPr lang="en-US"/>
        </a:p>
      </dgm:t>
    </dgm:pt>
    <dgm:pt modelId="{3241BA1E-F6DE-4ABD-ABF2-3ECC6B23D65B}">
      <dgm:prSet phldrT="[Text]"/>
      <dgm:spPr/>
      <dgm:t>
        <a:bodyPr/>
        <a:lstStyle/>
        <a:p>
          <a:r>
            <a:rPr lang="en-US"/>
            <a:t>Food Access </a:t>
          </a:r>
          <a:br>
            <a:rPr lang="en-US"/>
          </a:br>
          <a:r>
            <a:rPr lang="en-US"/>
            <a:t>and Security</a:t>
          </a:r>
        </a:p>
      </dgm:t>
    </dgm:pt>
    <dgm:pt modelId="{0A94CB40-FD68-4C72-AA52-E5A12B8A878C}" type="parTrans" cxnId="{B434009B-9470-422E-AFC8-8BBF060271AC}">
      <dgm:prSet/>
      <dgm:spPr/>
      <dgm:t>
        <a:bodyPr/>
        <a:lstStyle/>
        <a:p>
          <a:endParaRPr lang="en-US"/>
        </a:p>
      </dgm:t>
    </dgm:pt>
    <dgm:pt modelId="{FF3D0509-5AB1-4CF4-BAE7-49FF0D00AFCB}" type="sibTrans" cxnId="{B434009B-9470-422E-AFC8-8BBF060271AC}">
      <dgm:prSet/>
      <dgm:spPr/>
      <dgm:t>
        <a:bodyPr/>
        <a:lstStyle/>
        <a:p>
          <a:endParaRPr lang="en-US"/>
        </a:p>
      </dgm:t>
    </dgm:pt>
    <dgm:pt modelId="{272D7F63-7800-421F-9A73-EDCB84030216}">
      <dgm:prSet phldrT="[Text]"/>
      <dgm:spPr/>
      <dgm:t>
        <a:bodyPr/>
        <a:lstStyle/>
        <a:p>
          <a:r>
            <a:rPr lang="en-US"/>
            <a:t>Mental Health  and Wellbeing</a:t>
          </a:r>
        </a:p>
      </dgm:t>
    </dgm:pt>
    <dgm:pt modelId="{F3111DB1-0B75-4DB4-9E94-2A316B8CAC3D}" type="parTrans" cxnId="{EA585B23-C03B-4D8A-940F-C4FE76E6277E}">
      <dgm:prSet/>
      <dgm:spPr/>
      <dgm:t>
        <a:bodyPr/>
        <a:lstStyle/>
        <a:p>
          <a:endParaRPr lang="en-US"/>
        </a:p>
      </dgm:t>
    </dgm:pt>
    <dgm:pt modelId="{35285641-1312-4F6D-A8C0-7E4362321A86}" type="sibTrans" cxnId="{EA585B23-C03B-4D8A-940F-C4FE76E6277E}">
      <dgm:prSet/>
      <dgm:spPr/>
      <dgm:t>
        <a:bodyPr/>
        <a:lstStyle/>
        <a:p>
          <a:endParaRPr lang="en-US"/>
        </a:p>
      </dgm:t>
    </dgm:pt>
    <dgm:pt modelId="{F89C40CC-23B4-4557-A588-F0158C4688B0}">
      <dgm:prSet phldrT="[Text]"/>
      <dgm:spPr/>
      <dgm:t>
        <a:bodyPr/>
        <a:lstStyle/>
        <a:p>
          <a:r>
            <a:rPr lang="en-US"/>
            <a:t>Workforce Development</a:t>
          </a:r>
        </a:p>
      </dgm:t>
    </dgm:pt>
    <dgm:pt modelId="{9AA34181-3C75-4B72-A401-0A5F99540275}" type="parTrans" cxnId="{CDA359D9-59B1-4D18-BB82-E7D7817B27AF}">
      <dgm:prSet/>
      <dgm:spPr/>
      <dgm:t>
        <a:bodyPr/>
        <a:lstStyle/>
        <a:p>
          <a:endParaRPr lang="en-US"/>
        </a:p>
      </dgm:t>
    </dgm:pt>
    <dgm:pt modelId="{75FC800E-D402-4431-956E-0E6F799BD1FC}" type="sibTrans" cxnId="{CDA359D9-59B1-4D18-BB82-E7D7817B27AF}">
      <dgm:prSet/>
      <dgm:spPr/>
      <dgm:t>
        <a:bodyPr/>
        <a:lstStyle/>
        <a:p>
          <a:endParaRPr lang="en-US"/>
        </a:p>
      </dgm:t>
    </dgm:pt>
    <dgm:pt modelId="{CB249A13-B360-426E-8C98-E8F2D4E47A93}" type="pres">
      <dgm:prSet presAssocID="{E74C785A-3D2B-41DD-B9A0-8696AC4688CA}" presName="diagram" presStyleCnt="0">
        <dgm:presLayoutVars>
          <dgm:dir/>
          <dgm:resizeHandles val="exact"/>
        </dgm:presLayoutVars>
      </dgm:prSet>
      <dgm:spPr/>
      <dgm:t>
        <a:bodyPr/>
        <a:lstStyle/>
        <a:p>
          <a:endParaRPr lang="en-US"/>
        </a:p>
      </dgm:t>
    </dgm:pt>
    <dgm:pt modelId="{3E21C8ED-F1C1-4D01-9E70-539E99C8724C}" type="pres">
      <dgm:prSet presAssocID="{5255A779-0BB5-41B6-917C-7E991445D0B2}" presName="node" presStyleLbl="node1" presStyleIdx="0" presStyleCnt="6">
        <dgm:presLayoutVars>
          <dgm:bulletEnabled val="1"/>
        </dgm:presLayoutVars>
      </dgm:prSet>
      <dgm:spPr/>
      <dgm:t>
        <a:bodyPr/>
        <a:lstStyle/>
        <a:p>
          <a:endParaRPr lang="en-US"/>
        </a:p>
      </dgm:t>
    </dgm:pt>
    <dgm:pt modelId="{58989184-4212-4849-A53B-0F8661D2EA7A}" type="pres">
      <dgm:prSet presAssocID="{4A563096-7A04-4B35-A957-570CD78C7ECC}" presName="sibTrans" presStyleCnt="0"/>
      <dgm:spPr/>
    </dgm:pt>
    <dgm:pt modelId="{36BB15CB-3580-4B53-A94C-144976E44B05}" type="pres">
      <dgm:prSet presAssocID="{E8794306-C157-4FC7-9E29-E646848E1389}" presName="node" presStyleLbl="node1" presStyleIdx="1" presStyleCnt="6" custLinFactNeighborX="292" custLinFactNeighborY="820">
        <dgm:presLayoutVars>
          <dgm:bulletEnabled val="1"/>
        </dgm:presLayoutVars>
      </dgm:prSet>
      <dgm:spPr/>
      <dgm:t>
        <a:bodyPr/>
        <a:lstStyle/>
        <a:p>
          <a:endParaRPr lang="en-US"/>
        </a:p>
      </dgm:t>
    </dgm:pt>
    <dgm:pt modelId="{E30BA187-5FDF-4B86-A918-720D43393F07}" type="pres">
      <dgm:prSet presAssocID="{88122369-6404-423A-AE71-6F64B12001EE}" presName="sibTrans" presStyleCnt="0"/>
      <dgm:spPr/>
    </dgm:pt>
    <dgm:pt modelId="{18D99E76-3FA4-452C-AC1A-3B86C7B8DEB3}" type="pres">
      <dgm:prSet presAssocID="{3241BA1E-F6DE-4ABD-ABF2-3ECC6B23D65B}" presName="node" presStyleLbl="node1" presStyleIdx="2" presStyleCnt="6" custLinFactNeighborX="292" custLinFactNeighborY="820">
        <dgm:presLayoutVars>
          <dgm:bulletEnabled val="1"/>
        </dgm:presLayoutVars>
      </dgm:prSet>
      <dgm:spPr/>
      <dgm:t>
        <a:bodyPr/>
        <a:lstStyle/>
        <a:p>
          <a:endParaRPr lang="en-US"/>
        </a:p>
      </dgm:t>
    </dgm:pt>
    <dgm:pt modelId="{68FE82B5-E396-4BA1-B95E-917B36FCB0BC}" type="pres">
      <dgm:prSet presAssocID="{FF3D0509-5AB1-4CF4-BAE7-49FF0D00AFCB}" presName="sibTrans" presStyleCnt="0"/>
      <dgm:spPr/>
    </dgm:pt>
    <dgm:pt modelId="{7029F7E1-EEAE-4320-AA5B-9F776041D881}" type="pres">
      <dgm:prSet presAssocID="{CC25CB5F-EBB4-4264-9469-DE4BD6A98FD0}" presName="node" presStyleLbl="node1" presStyleIdx="3" presStyleCnt="6">
        <dgm:presLayoutVars>
          <dgm:bulletEnabled val="1"/>
        </dgm:presLayoutVars>
      </dgm:prSet>
      <dgm:spPr/>
      <dgm:t>
        <a:bodyPr/>
        <a:lstStyle/>
        <a:p>
          <a:endParaRPr lang="en-US"/>
        </a:p>
      </dgm:t>
    </dgm:pt>
    <dgm:pt modelId="{E8F1D959-8178-4267-9EC2-7DF38EF9CD9E}" type="pres">
      <dgm:prSet presAssocID="{B05A4067-3B37-481F-8089-A953A50396F1}" presName="sibTrans" presStyleCnt="0"/>
      <dgm:spPr/>
    </dgm:pt>
    <dgm:pt modelId="{83C8B924-4376-4E3A-895D-A1B3CEB30F11}" type="pres">
      <dgm:prSet presAssocID="{272D7F63-7800-421F-9A73-EDCB84030216}" presName="node" presStyleLbl="node1" presStyleIdx="4" presStyleCnt="6">
        <dgm:presLayoutVars>
          <dgm:bulletEnabled val="1"/>
        </dgm:presLayoutVars>
      </dgm:prSet>
      <dgm:spPr/>
      <dgm:t>
        <a:bodyPr/>
        <a:lstStyle/>
        <a:p>
          <a:endParaRPr lang="en-US"/>
        </a:p>
      </dgm:t>
    </dgm:pt>
    <dgm:pt modelId="{0A7043E2-E1AD-481F-B867-B703D402A2E9}" type="pres">
      <dgm:prSet presAssocID="{35285641-1312-4F6D-A8C0-7E4362321A86}" presName="sibTrans" presStyleCnt="0"/>
      <dgm:spPr/>
    </dgm:pt>
    <dgm:pt modelId="{FF4EB92B-2F3E-425F-B701-8CC51F8EAD17}" type="pres">
      <dgm:prSet presAssocID="{F89C40CC-23B4-4557-A588-F0158C4688B0}" presName="node" presStyleLbl="node1" presStyleIdx="5" presStyleCnt="6">
        <dgm:presLayoutVars>
          <dgm:bulletEnabled val="1"/>
        </dgm:presLayoutVars>
      </dgm:prSet>
      <dgm:spPr/>
      <dgm:t>
        <a:bodyPr/>
        <a:lstStyle/>
        <a:p>
          <a:endParaRPr lang="en-US"/>
        </a:p>
      </dgm:t>
    </dgm:pt>
  </dgm:ptLst>
  <dgm:cxnLst>
    <dgm:cxn modelId="{1C39294F-4B62-4DD0-80B2-62F26DFD76A1}" type="presOf" srcId="{E8794306-C157-4FC7-9E29-E646848E1389}" destId="{36BB15CB-3580-4B53-A94C-144976E44B05}" srcOrd="0" destOrd="0" presId="urn:microsoft.com/office/officeart/2005/8/layout/default"/>
    <dgm:cxn modelId="{6B585477-CEF2-4083-B634-E11AFDF36A76}" type="presOf" srcId="{272D7F63-7800-421F-9A73-EDCB84030216}" destId="{83C8B924-4376-4E3A-895D-A1B3CEB30F11}" srcOrd="0" destOrd="0" presId="urn:microsoft.com/office/officeart/2005/8/layout/default"/>
    <dgm:cxn modelId="{C84991BC-D489-4CB5-9EE7-370264A30FD3}" type="presOf" srcId="{E74C785A-3D2B-41DD-B9A0-8696AC4688CA}" destId="{CB249A13-B360-426E-8C98-E8F2D4E47A93}" srcOrd="0" destOrd="0" presId="urn:microsoft.com/office/officeart/2005/8/layout/default"/>
    <dgm:cxn modelId="{EA585B23-C03B-4D8A-940F-C4FE76E6277E}" srcId="{E74C785A-3D2B-41DD-B9A0-8696AC4688CA}" destId="{272D7F63-7800-421F-9A73-EDCB84030216}" srcOrd="4" destOrd="0" parTransId="{F3111DB1-0B75-4DB4-9E94-2A316B8CAC3D}" sibTransId="{35285641-1312-4F6D-A8C0-7E4362321A86}"/>
    <dgm:cxn modelId="{434C325A-1958-4976-B4A1-DD7AE7B04197}" type="presOf" srcId="{5255A779-0BB5-41B6-917C-7E991445D0B2}" destId="{3E21C8ED-F1C1-4D01-9E70-539E99C8724C}" srcOrd="0" destOrd="0" presId="urn:microsoft.com/office/officeart/2005/8/layout/default"/>
    <dgm:cxn modelId="{08B318BD-C78E-4A2E-BAE5-D51BF638354E}" srcId="{E74C785A-3D2B-41DD-B9A0-8696AC4688CA}" destId="{5255A779-0BB5-41B6-917C-7E991445D0B2}" srcOrd="0" destOrd="0" parTransId="{71F5D15A-E6A4-4D82-B368-D633DD654FB3}" sibTransId="{4A563096-7A04-4B35-A957-570CD78C7ECC}"/>
    <dgm:cxn modelId="{BCF5C19B-F868-45C0-B716-CDA91E45D7B6}" type="presOf" srcId="{F89C40CC-23B4-4557-A588-F0158C4688B0}" destId="{FF4EB92B-2F3E-425F-B701-8CC51F8EAD17}" srcOrd="0" destOrd="0" presId="urn:microsoft.com/office/officeart/2005/8/layout/default"/>
    <dgm:cxn modelId="{6246F87A-8E0F-4AA6-A43C-FA482CF52D71}" type="presOf" srcId="{CC25CB5F-EBB4-4264-9469-DE4BD6A98FD0}" destId="{7029F7E1-EEAE-4320-AA5B-9F776041D881}" srcOrd="0" destOrd="0" presId="urn:microsoft.com/office/officeart/2005/8/layout/default"/>
    <dgm:cxn modelId="{1BA7DC38-605D-4D3B-85C6-43665C54DE46}" srcId="{E74C785A-3D2B-41DD-B9A0-8696AC4688CA}" destId="{E8794306-C157-4FC7-9E29-E646848E1389}" srcOrd="1" destOrd="0" parTransId="{57E8F498-986F-438A-ACBC-3C47553BD461}" sibTransId="{88122369-6404-423A-AE71-6F64B12001EE}"/>
    <dgm:cxn modelId="{F41ECAFA-BC7E-4AA2-B260-1AE27A5413DA}" srcId="{E74C785A-3D2B-41DD-B9A0-8696AC4688CA}" destId="{CC25CB5F-EBB4-4264-9469-DE4BD6A98FD0}" srcOrd="3" destOrd="0" parTransId="{0C33F99A-32B7-45F1-A5AD-74CEDA1906D6}" sibTransId="{B05A4067-3B37-481F-8089-A953A50396F1}"/>
    <dgm:cxn modelId="{010747F4-9A77-4C99-9F8C-9F40CB8BC2B1}" type="presOf" srcId="{3241BA1E-F6DE-4ABD-ABF2-3ECC6B23D65B}" destId="{18D99E76-3FA4-452C-AC1A-3B86C7B8DEB3}" srcOrd="0" destOrd="0" presId="urn:microsoft.com/office/officeart/2005/8/layout/default"/>
    <dgm:cxn modelId="{CDA359D9-59B1-4D18-BB82-E7D7817B27AF}" srcId="{E74C785A-3D2B-41DD-B9A0-8696AC4688CA}" destId="{F89C40CC-23B4-4557-A588-F0158C4688B0}" srcOrd="5" destOrd="0" parTransId="{9AA34181-3C75-4B72-A401-0A5F99540275}" sibTransId="{75FC800E-D402-4431-956E-0E6F799BD1FC}"/>
    <dgm:cxn modelId="{B434009B-9470-422E-AFC8-8BBF060271AC}" srcId="{E74C785A-3D2B-41DD-B9A0-8696AC4688CA}" destId="{3241BA1E-F6DE-4ABD-ABF2-3ECC6B23D65B}" srcOrd="2" destOrd="0" parTransId="{0A94CB40-FD68-4C72-AA52-E5A12B8A878C}" sibTransId="{FF3D0509-5AB1-4CF4-BAE7-49FF0D00AFCB}"/>
    <dgm:cxn modelId="{2E33EAA3-E8D0-431D-A20A-FB4E858AB225}" type="presParOf" srcId="{CB249A13-B360-426E-8C98-E8F2D4E47A93}" destId="{3E21C8ED-F1C1-4D01-9E70-539E99C8724C}" srcOrd="0" destOrd="0" presId="urn:microsoft.com/office/officeart/2005/8/layout/default"/>
    <dgm:cxn modelId="{2FF75A38-35E7-490F-808A-C1B4DC50B68C}" type="presParOf" srcId="{CB249A13-B360-426E-8C98-E8F2D4E47A93}" destId="{58989184-4212-4849-A53B-0F8661D2EA7A}" srcOrd="1" destOrd="0" presId="urn:microsoft.com/office/officeart/2005/8/layout/default"/>
    <dgm:cxn modelId="{55D55C73-5CF7-43BB-B035-5F2AC72089DD}" type="presParOf" srcId="{CB249A13-B360-426E-8C98-E8F2D4E47A93}" destId="{36BB15CB-3580-4B53-A94C-144976E44B05}" srcOrd="2" destOrd="0" presId="urn:microsoft.com/office/officeart/2005/8/layout/default"/>
    <dgm:cxn modelId="{F7FC2C80-365E-40BD-9D9E-C84ACBD808A8}" type="presParOf" srcId="{CB249A13-B360-426E-8C98-E8F2D4E47A93}" destId="{E30BA187-5FDF-4B86-A918-720D43393F07}" srcOrd="3" destOrd="0" presId="urn:microsoft.com/office/officeart/2005/8/layout/default"/>
    <dgm:cxn modelId="{AAFFBDF8-99B1-4DB3-9448-CB9F6799FADC}" type="presParOf" srcId="{CB249A13-B360-426E-8C98-E8F2D4E47A93}" destId="{18D99E76-3FA4-452C-AC1A-3B86C7B8DEB3}" srcOrd="4" destOrd="0" presId="urn:microsoft.com/office/officeart/2005/8/layout/default"/>
    <dgm:cxn modelId="{8B962422-562F-418A-8288-4A4DBD316D9D}" type="presParOf" srcId="{CB249A13-B360-426E-8C98-E8F2D4E47A93}" destId="{68FE82B5-E396-4BA1-B95E-917B36FCB0BC}" srcOrd="5" destOrd="0" presId="urn:microsoft.com/office/officeart/2005/8/layout/default"/>
    <dgm:cxn modelId="{B749D011-9F1E-47BF-86DD-0EF5C5CA4B89}" type="presParOf" srcId="{CB249A13-B360-426E-8C98-E8F2D4E47A93}" destId="{7029F7E1-EEAE-4320-AA5B-9F776041D881}" srcOrd="6" destOrd="0" presId="urn:microsoft.com/office/officeart/2005/8/layout/default"/>
    <dgm:cxn modelId="{16F9F1AF-0698-45A0-B24A-C4B1FDB8D3BC}" type="presParOf" srcId="{CB249A13-B360-426E-8C98-E8F2D4E47A93}" destId="{E8F1D959-8178-4267-9EC2-7DF38EF9CD9E}" srcOrd="7" destOrd="0" presId="urn:microsoft.com/office/officeart/2005/8/layout/default"/>
    <dgm:cxn modelId="{6E1B75E3-9574-4DE3-8F0B-7BBE00CB497F}" type="presParOf" srcId="{CB249A13-B360-426E-8C98-E8F2D4E47A93}" destId="{83C8B924-4376-4E3A-895D-A1B3CEB30F11}" srcOrd="8" destOrd="0" presId="urn:microsoft.com/office/officeart/2005/8/layout/default"/>
    <dgm:cxn modelId="{9B5D38C9-F0F5-4646-BFC4-D27301C5388D}" type="presParOf" srcId="{CB249A13-B360-426E-8C98-E8F2D4E47A93}" destId="{0A7043E2-E1AD-481F-B867-B703D402A2E9}" srcOrd="9" destOrd="0" presId="urn:microsoft.com/office/officeart/2005/8/layout/default"/>
    <dgm:cxn modelId="{442B6A0B-D36B-4F9B-837F-FE8408185CEB}" type="presParOf" srcId="{CB249A13-B360-426E-8C98-E8F2D4E47A93}" destId="{FF4EB92B-2F3E-425F-B701-8CC51F8EAD17}" srcOrd="10"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E21C8ED-F1C1-4D01-9E70-539E99C8724C}">
      <dsp:nvSpPr>
        <dsp:cNvPr id="0" name=""/>
        <dsp:cNvSpPr/>
      </dsp:nvSpPr>
      <dsp:spPr>
        <a:xfrm>
          <a:off x="0" y="238793"/>
          <a:ext cx="2394238" cy="1436543"/>
        </a:xfrm>
        <a:prstGeom prst="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lvl="0" algn="ctr" defTabSz="1111250">
            <a:lnSpc>
              <a:spcPct val="90000"/>
            </a:lnSpc>
            <a:spcBef>
              <a:spcPct val="0"/>
            </a:spcBef>
            <a:spcAft>
              <a:spcPct val="35000"/>
            </a:spcAft>
          </a:pPr>
          <a:r>
            <a:rPr lang="en-US" sz="2500" kern="1200"/>
            <a:t>Accessible and Coordinated Care</a:t>
          </a:r>
        </a:p>
      </dsp:txBody>
      <dsp:txXfrm>
        <a:off x="0" y="238793"/>
        <a:ext cx="2394238" cy="1436543"/>
      </dsp:txXfrm>
    </dsp:sp>
    <dsp:sp modelId="{36BB15CB-3580-4B53-A94C-144976E44B05}">
      <dsp:nvSpPr>
        <dsp:cNvPr id="0" name=""/>
        <dsp:cNvSpPr/>
      </dsp:nvSpPr>
      <dsp:spPr>
        <a:xfrm>
          <a:off x="2640653" y="250572"/>
          <a:ext cx="2394238" cy="1436543"/>
        </a:xfrm>
        <a:prstGeom prst="rect">
          <a:avLst/>
        </a:prstGeom>
        <a:solidFill>
          <a:schemeClr val="accent3">
            <a:hueOff val="2250053"/>
            <a:satOff val="-3376"/>
            <a:lumOff val="-549"/>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lvl="0" algn="ctr" defTabSz="1111250">
            <a:lnSpc>
              <a:spcPct val="90000"/>
            </a:lnSpc>
            <a:spcBef>
              <a:spcPct val="0"/>
            </a:spcBef>
            <a:spcAft>
              <a:spcPct val="35000"/>
            </a:spcAft>
          </a:pPr>
          <a:r>
            <a:rPr lang="en-US" sz="2500" kern="1200"/>
            <a:t>Cultural Humility and Inclusive Health Care</a:t>
          </a:r>
        </a:p>
      </dsp:txBody>
      <dsp:txXfrm>
        <a:off x="2640653" y="250572"/>
        <a:ext cx="2394238" cy="1436543"/>
      </dsp:txXfrm>
    </dsp:sp>
    <dsp:sp modelId="{18D99E76-3FA4-452C-AC1A-3B86C7B8DEB3}">
      <dsp:nvSpPr>
        <dsp:cNvPr id="0" name=""/>
        <dsp:cNvSpPr/>
      </dsp:nvSpPr>
      <dsp:spPr>
        <a:xfrm>
          <a:off x="5267325" y="250572"/>
          <a:ext cx="2394238" cy="1436543"/>
        </a:xfrm>
        <a:prstGeom prst="rect">
          <a:avLst/>
        </a:prstGeom>
        <a:solidFill>
          <a:schemeClr val="accent3">
            <a:hueOff val="4500106"/>
            <a:satOff val="-6752"/>
            <a:lumOff val="-109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lvl="0" algn="ctr" defTabSz="1111250">
            <a:lnSpc>
              <a:spcPct val="90000"/>
            </a:lnSpc>
            <a:spcBef>
              <a:spcPct val="0"/>
            </a:spcBef>
            <a:spcAft>
              <a:spcPct val="35000"/>
            </a:spcAft>
          </a:pPr>
          <a:r>
            <a:rPr lang="en-US" sz="2500" kern="1200"/>
            <a:t>Food Access </a:t>
          </a:r>
          <a:br>
            <a:rPr lang="en-US" sz="2500" kern="1200"/>
          </a:br>
          <a:r>
            <a:rPr lang="en-US" sz="2500" kern="1200"/>
            <a:t>and Security</a:t>
          </a:r>
        </a:p>
      </dsp:txBody>
      <dsp:txXfrm>
        <a:off x="5267325" y="250572"/>
        <a:ext cx="2394238" cy="1436543"/>
      </dsp:txXfrm>
    </dsp:sp>
    <dsp:sp modelId="{7029F7E1-EEAE-4320-AA5B-9F776041D881}">
      <dsp:nvSpPr>
        <dsp:cNvPr id="0" name=""/>
        <dsp:cNvSpPr/>
      </dsp:nvSpPr>
      <dsp:spPr>
        <a:xfrm>
          <a:off x="0" y="1914760"/>
          <a:ext cx="2394238" cy="1436543"/>
        </a:xfrm>
        <a:prstGeom prst="rect">
          <a:avLst/>
        </a:prstGeom>
        <a:solidFill>
          <a:schemeClr val="accent3">
            <a:hueOff val="6750158"/>
            <a:satOff val="-10128"/>
            <a:lumOff val="-1647"/>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lvl="0" algn="ctr" defTabSz="1111250">
            <a:lnSpc>
              <a:spcPct val="90000"/>
            </a:lnSpc>
            <a:spcBef>
              <a:spcPct val="0"/>
            </a:spcBef>
            <a:spcAft>
              <a:spcPct val="35000"/>
            </a:spcAft>
          </a:pPr>
          <a:r>
            <a:rPr lang="en-US" sz="2500" kern="1200"/>
            <a:t>Housing</a:t>
          </a:r>
        </a:p>
      </dsp:txBody>
      <dsp:txXfrm>
        <a:off x="0" y="1914760"/>
        <a:ext cx="2394238" cy="1436543"/>
      </dsp:txXfrm>
    </dsp:sp>
    <dsp:sp modelId="{83C8B924-4376-4E3A-895D-A1B3CEB30F11}">
      <dsp:nvSpPr>
        <dsp:cNvPr id="0" name=""/>
        <dsp:cNvSpPr/>
      </dsp:nvSpPr>
      <dsp:spPr>
        <a:xfrm>
          <a:off x="2633662" y="1914760"/>
          <a:ext cx="2394238" cy="1436543"/>
        </a:xfrm>
        <a:prstGeom prst="rect">
          <a:avLst/>
        </a:prstGeom>
        <a:solidFill>
          <a:schemeClr val="accent3">
            <a:hueOff val="9000211"/>
            <a:satOff val="-13504"/>
            <a:lumOff val="-219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lvl="0" algn="ctr" defTabSz="1111250">
            <a:lnSpc>
              <a:spcPct val="90000"/>
            </a:lnSpc>
            <a:spcBef>
              <a:spcPct val="0"/>
            </a:spcBef>
            <a:spcAft>
              <a:spcPct val="35000"/>
            </a:spcAft>
          </a:pPr>
          <a:r>
            <a:rPr lang="en-US" sz="2500" kern="1200"/>
            <a:t>Mental Health  and Wellbeing</a:t>
          </a:r>
        </a:p>
      </dsp:txBody>
      <dsp:txXfrm>
        <a:off x="2633662" y="1914760"/>
        <a:ext cx="2394238" cy="1436543"/>
      </dsp:txXfrm>
    </dsp:sp>
    <dsp:sp modelId="{FF4EB92B-2F3E-425F-B701-8CC51F8EAD17}">
      <dsp:nvSpPr>
        <dsp:cNvPr id="0" name=""/>
        <dsp:cNvSpPr/>
      </dsp:nvSpPr>
      <dsp:spPr>
        <a:xfrm>
          <a:off x="5267325" y="1914760"/>
          <a:ext cx="2394238" cy="1436543"/>
        </a:xfrm>
        <a:prstGeom prst="rect">
          <a:avLst/>
        </a:prstGeom>
        <a:solidFill>
          <a:schemeClr val="accent3">
            <a:hueOff val="11250264"/>
            <a:satOff val="-16880"/>
            <a:lumOff val="-274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lvl="0" algn="ctr" defTabSz="1111250">
            <a:lnSpc>
              <a:spcPct val="90000"/>
            </a:lnSpc>
            <a:spcBef>
              <a:spcPct val="0"/>
            </a:spcBef>
            <a:spcAft>
              <a:spcPct val="35000"/>
            </a:spcAft>
          </a:pPr>
          <a:r>
            <a:rPr lang="en-US" sz="2500" kern="1200"/>
            <a:t>Workforce Development</a:t>
          </a:r>
        </a:p>
      </dsp:txBody>
      <dsp:txXfrm>
        <a:off x="5267325" y="1914760"/>
        <a:ext cx="2394238" cy="1436543"/>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5420115F-2B6B-4F6C-A111-5460BB777702}"/>
              </a:ext>
            </a:extLst>
          </p:cNvPr>
          <p:cNvSpPr>
            <a:spLocks noGrp="1"/>
          </p:cNvSpPr>
          <p:nvPr>
            <p:ph type="hdr" sz="quarter"/>
          </p:nvPr>
        </p:nvSpPr>
        <p:spPr>
          <a:xfrm>
            <a:off x="0" y="0"/>
            <a:ext cx="4028440" cy="739140"/>
          </a:xfrm>
          <a:prstGeom prst="rect">
            <a:avLst/>
          </a:prstGeom>
        </p:spPr>
        <p:txBody>
          <a:bodyPr vert="horz" lIns="137590" tIns="68795" rIns="137590" bIns="68795" rtlCol="0"/>
          <a:lstStyle>
            <a:lvl1pPr algn="l" eaLnBrk="1" fontAlgn="auto" hangingPunct="1">
              <a:spcBef>
                <a:spcPts val="0"/>
              </a:spcBef>
              <a:spcAft>
                <a:spcPts val="0"/>
              </a:spcAft>
              <a:defRPr sz="1800">
                <a:latin typeface="+mn-lt"/>
                <a:cs typeface="+mn-cs"/>
              </a:defRPr>
            </a:lvl1pPr>
          </a:lstStyle>
          <a:p>
            <a:pPr>
              <a:defRPr/>
            </a:pPr>
            <a:endParaRPr lang="en-US"/>
          </a:p>
        </p:txBody>
      </p:sp>
      <p:sp>
        <p:nvSpPr>
          <p:cNvPr id="3" name="Date Placeholder 2">
            <a:extLst>
              <a:ext uri="{FF2B5EF4-FFF2-40B4-BE49-F238E27FC236}">
                <a16:creationId xmlns:a16="http://schemas.microsoft.com/office/drawing/2014/main" id="{8859438F-B6B2-4D91-8D47-1F3844C3A3D3}"/>
              </a:ext>
            </a:extLst>
          </p:cNvPr>
          <p:cNvSpPr>
            <a:spLocks noGrp="1"/>
          </p:cNvSpPr>
          <p:nvPr>
            <p:ph type="dt" sz="quarter" idx="1"/>
          </p:nvPr>
        </p:nvSpPr>
        <p:spPr>
          <a:xfrm>
            <a:off x="5265809" y="0"/>
            <a:ext cx="4028440" cy="739140"/>
          </a:xfrm>
          <a:prstGeom prst="rect">
            <a:avLst/>
          </a:prstGeom>
        </p:spPr>
        <p:txBody>
          <a:bodyPr vert="horz" lIns="137590" tIns="68795" rIns="137590" bIns="68795" rtlCol="0"/>
          <a:lstStyle>
            <a:lvl1pPr algn="r" eaLnBrk="1" fontAlgn="auto" hangingPunct="1">
              <a:spcBef>
                <a:spcPts val="0"/>
              </a:spcBef>
              <a:spcAft>
                <a:spcPts val="0"/>
              </a:spcAft>
              <a:defRPr sz="1800">
                <a:latin typeface="+mn-lt"/>
                <a:cs typeface="+mn-cs"/>
              </a:defRPr>
            </a:lvl1pPr>
          </a:lstStyle>
          <a:p>
            <a:pPr>
              <a:defRPr/>
            </a:pPr>
            <a:fld id="{C95DEB85-0C0B-410C-A162-160A125258D4}" type="datetimeFigureOut">
              <a:rPr lang="en-US"/>
              <a:pPr>
                <a:defRPr/>
              </a:pPr>
              <a:t>9/7/2022</a:t>
            </a:fld>
            <a:endParaRPr lang="en-US"/>
          </a:p>
        </p:txBody>
      </p:sp>
      <p:sp>
        <p:nvSpPr>
          <p:cNvPr id="4" name="Footer Placeholder 3">
            <a:extLst>
              <a:ext uri="{FF2B5EF4-FFF2-40B4-BE49-F238E27FC236}">
                <a16:creationId xmlns:a16="http://schemas.microsoft.com/office/drawing/2014/main" id="{E9906CA6-5F43-496C-BC4A-B76F25AC4C84}"/>
              </a:ext>
            </a:extLst>
          </p:cNvPr>
          <p:cNvSpPr>
            <a:spLocks noGrp="1"/>
          </p:cNvSpPr>
          <p:nvPr>
            <p:ph type="ftr" sz="quarter" idx="2"/>
          </p:nvPr>
        </p:nvSpPr>
        <p:spPr>
          <a:xfrm>
            <a:off x="0" y="14041094"/>
            <a:ext cx="4028440" cy="739140"/>
          </a:xfrm>
          <a:prstGeom prst="rect">
            <a:avLst/>
          </a:prstGeom>
        </p:spPr>
        <p:txBody>
          <a:bodyPr vert="horz" lIns="137590" tIns="68795" rIns="137590" bIns="68795" rtlCol="0" anchor="b"/>
          <a:lstStyle>
            <a:lvl1pPr algn="l" eaLnBrk="1" fontAlgn="auto" hangingPunct="1">
              <a:spcBef>
                <a:spcPts val="0"/>
              </a:spcBef>
              <a:spcAft>
                <a:spcPts val="0"/>
              </a:spcAft>
              <a:defRPr sz="1800">
                <a:latin typeface="+mn-lt"/>
                <a:cs typeface="+mn-cs"/>
              </a:defRPr>
            </a:lvl1pPr>
          </a:lstStyle>
          <a:p>
            <a:pPr>
              <a:defRPr/>
            </a:pPr>
            <a:endParaRPr lang="en-US"/>
          </a:p>
        </p:txBody>
      </p:sp>
      <p:sp>
        <p:nvSpPr>
          <p:cNvPr id="5" name="Slide Number Placeholder 4">
            <a:extLst>
              <a:ext uri="{FF2B5EF4-FFF2-40B4-BE49-F238E27FC236}">
                <a16:creationId xmlns:a16="http://schemas.microsoft.com/office/drawing/2014/main" id="{C71E77B0-2D23-4D94-ABC2-9BCD7A6105A0}"/>
              </a:ext>
            </a:extLst>
          </p:cNvPr>
          <p:cNvSpPr>
            <a:spLocks noGrp="1"/>
          </p:cNvSpPr>
          <p:nvPr>
            <p:ph type="sldNum" sz="quarter" idx="3"/>
          </p:nvPr>
        </p:nvSpPr>
        <p:spPr>
          <a:xfrm>
            <a:off x="5265809" y="14041094"/>
            <a:ext cx="4028440" cy="739140"/>
          </a:xfrm>
          <a:prstGeom prst="rect">
            <a:avLst/>
          </a:prstGeom>
        </p:spPr>
        <p:txBody>
          <a:bodyPr vert="horz" wrap="square" lIns="137590" tIns="68795" rIns="137590" bIns="68795" numCol="1" anchor="b" anchorCtr="0" compatLnSpc="1">
            <a:prstTxWarp prst="textNoShape">
              <a:avLst/>
            </a:prstTxWarp>
          </a:bodyPr>
          <a:lstStyle>
            <a:lvl1pPr algn="r" eaLnBrk="1" hangingPunct="1">
              <a:defRPr sz="1800"/>
            </a:lvl1pPr>
          </a:lstStyle>
          <a:p>
            <a:pPr>
              <a:defRPr/>
            </a:pPr>
            <a:fld id="{FB1F9836-7DF5-4941-B67E-81F414147CD9}" type="slidenum">
              <a:rPr lang="en-US" altLang="en-US"/>
              <a:pPr>
                <a:defRPr/>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0868B228-01D7-48A9-B5FA-1F9899557860}"/>
              </a:ext>
            </a:extLst>
          </p:cNvPr>
          <p:cNvSpPr>
            <a:spLocks noGrp="1"/>
          </p:cNvSpPr>
          <p:nvPr>
            <p:ph type="hdr" sz="quarter"/>
          </p:nvPr>
        </p:nvSpPr>
        <p:spPr>
          <a:xfrm>
            <a:off x="0" y="0"/>
            <a:ext cx="4028440" cy="739140"/>
          </a:xfrm>
          <a:prstGeom prst="rect">
            <a:avLst/>
          </a:prstGeom>
        </p:spPr>
        <p:txBody>
          <a:bodyPr vert="horz" lIns="137590" tIns="68795" rIns="137590" bIns="68795" rtlCol="0"/>
          <a:lstStyle>
            <a:lvl1pPr algn="l" eaLnBrk="1" fontAlgn="auto" hangingPunct="1">
              <a:spcBef>
                <a:spcPts val="0"/>
              </a:spcBef>
              <a:spcAft>
                <a:spcPts val="0"/>
              </a:spcAft>
              <a:defRPr sz="1800">
                <a:latin typeface="+mn-lt"/>
                <a:cs typeface="+mn-cs"/>
              </a:defRPr>
            </a:lvl1pPr>
          </a:lstStyle>
          <a:p>
            <a:pPr>
              <a:defRPr/>
            </a:pPr>
            <a:endParaRPr lang="en-US"/>
          </a:p>
        </p:txBody>
      </p:sp>
      <p:sp>
        <p:nvSpPr>
          <p:cNvPr id="3" name="Date Placeholder 2">
            <a:extLst>
              <a:ext uri="{FF2B5EF4-FFF2-40B4-BE49-F238E27FC236}">
                <a16:creationId xmlns:a16="http://schemas.microsoft.com/office/drawing/2014/main" id="{8AE4C092-183A-463C-B434-C87A84FBA3BD}"/>
              </a:ext>
            </a:extLst>
          </p:cNvPr>
          <p:cNvSpPr>
            <a:spLocks noGrp="1"/>
          </p:cNvSpPr>
          <p:nvPr>
            <p:ph type="dt" idx="1"/>
          </p:nvPr>
        </p:nvSpPr>
        <p:spPr>
          <a:xfrm>
            <a:off x="5265809" y="0"/>
            <a:ext cx="4028440" cy="739140"/>
          </a:xfrm>
          <a:prstGeom prst="rect">
            <a:avLst/>
          </a:prstGeom>
        </p:spPr>
        <p:txBody>
          <a:bodyPr vert="horz" lIns="137590" tIns="68795" rIns="137590" bIns="68795" rtlCol="0"/>
          <a:lstStyle>
            <a:lvl1pPr algn="r" eaLnBrk="1" fontAlgn="auto" hangingPunct="1">
              <a:spcBef>
                <a:spcPts val="0"/>
              </a:spcBef>
              <a:spcAft>
                <a:spcPts val="0"/>
              </a:spcAft>
              <a:defRPr sz="1800">
                <a:latin typeface="+mn-lt"/>
                <a:cs typeface="+mn-cs"/>
              </a:defRPr>
            </a:lvl1pPr>
          </a:lstStyle>
          <a:p>
            <a:pPr>
              <a:defRPr/>
            </a:pPr>
            <a:fld id="{AAC57F4F-52A5-40CB-B2ED-2AFB401D40F7}" type="datetimeFigureOut">
              <a:rPr lang="en-US"/>
              <a:pPr>
                <a:defRPr/>
              </a:pPr>
              <a:t>9/7/2022</a:t>
            </a:fld>
            <a:endParaRPr lang="en-US"/>
          </a:p>
        </p:txBody>
      </p:sp>
      <p:sp>
        <p:nvSpPr>
          <p:cNvPr id="4" name="Slide Image Placeholder 3">
            <a:extLst>
              <a:ext uri="{FF2B5EF4-FFF2-40B4-BE49-F238E27FC236}">
                <a16:creationId xmlns:a16="http://schemas.microsoft.com/office/drawing/2014/main" id="{2E71BEC2-6FC6-4CDC-9F51-93853FC6F049}"/>
              </a:ext>
            </a:extLst>
          </p:cNvPr>
          <p:cNvSpPr>
            <a:spLocks noGrp="1" noRot="1" noChangeAspect="1"/>
          </p:cNvSpPr>
          <p:nvPr>
            <p:ph type="sldImg" idx="2"/>
          </p:nvPr>
        </p:nvSpPr>
        <p:spPr>
          <a:xfrm>
            <a:off x="-274638" y="1108075"/>
            <a:ext cx="9845676" cy="5543550"/>
          </a:xfrm>
          <a:prstGeom prst="rect">
            <a:avLst/>
          </a:prstGeom>
          <a:noFill/>
          <a:ln w="12700">
            <a:solidFill>
              <a:prstClr val="black"/>
            </a:solidFill>
          </a:ln>
        </p:spPr>
        <p:txBody>
          <a:bodyPr vert="horz" lIns="137590" tIns="68795" rIns="137590" bIns="68795" rtlCol="0" anchor="ctr"/>
          <a:lstStyle/>
          <a:p>
            <a:pPr lvl="0"/>
            <a:endParaRPr lang="en-US" noProof="0"/>
          </a:p>
        </p:txBody>
      </p:sp>
      <p:sp>
        <p:nvSpPr>
          <p:cNvPr id="5" name="Notes Placeholder 4">
            <a:extLst>
              <a:ext uri="{FF2B5EF4-FFF2-40B4-BE49-F238E27FC236}">
                <a16:creationId xmlns:a16="http://schemas.microsoft.com/office/drawing/2014/main" id="{432A5F9F-F565-454B-8CC3-3FA96C1C5A90}"/>
              </a:ext>
            </a:extLst>
          </p:cNvPr>
          <p:cNvSpPr>
            <a:spLocks noGrp="1"/>
          </p:cNvSpPr>
          <p:nvPr>
            <p:ph type="body" sz="quarter" idx="3"/>
          </p:nvPr>
        </p:nvSpPr>
        <p:spPr>
          <a:xfrm>
            <a:off x="929640" y="7021830"/>
            <a:ext cx="7437120" cy="6652260"/>
          </a:xfrm>
          <a:prstGeom prst="rect">
            <a:avLst/>
          </a:prstGeom>
        </p:spPr>
        <p:txBody>
          <a:bodyPr vert="horz" lIns="137590" tIns="68795" rIns="137590" bIns="68795"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id="{DD601AE4-8838-488A-B606-63912044F7A8}"/>
              </a:ext>
            </a:extLst>
          </p:cNvPr>
          <p:cNvSpPr>
            <a:spLocks noGrp="1"/>
          </p:cNvSpPr>
          <p:nvPr>
            <p:ph type="ftr" sz="quarter" idx="4"/>
          </p:nvPr>
        </p:nvSpPr>
        <p:spPr>
          <a:xfrm>
            <a:off x="0" y="14041094"/>
            <a:ext cx="4028440" cy="739140"/>
          </a:xfrm>
          <a:prstGeom prst="rect">
            <a:avLst/>
          </a:prstGeom>
        </p:spPr>
        <p:txBody>
          <a:bodyPr vert="horz" lIns="137590" tIns="68795" rIns="137590" bIns="68795" rtlCol="0" anchor="b"/>
          <a:lstStyle>
            <a:lvl1pPr algn="l" eaLnBrk="1" fontAlgn="auto" hangingPunct="1">
              <a:spcBef>
                <a:spcPts val="0"/>
              </a:spcBef>
              <a:spcAft>
                <a:spcPts val="0"/>
              </a:spcAft>
              <a:defRPr sz="1800">
                <a:latin typeface="+mn-lt"/>
                <a:cs typeface="+mn-cs"/>
              </a:defRPr>
            </a:lvl1pPr>
          </a:lstStyle>
          <a:p>
            <a:pPr>
              <a:defRPr/>
            </a:pPr>
            <a:endParaRPr lang="en-US"/>
          </a:p>
        </p:txBody>
      </p:sp>
      <p:sp>
        <p:nvSpPr>
          <p:cNvPr id="7" name="Slide Number Placeholder 6">
            <a:extLst>
              <a:ext uri="{FF2B5EF4-FFF2-40B4-BE49-F238E27FC236}">
                <a16:creationId xmlns:a16="http://schemas.microsoft.com/office/drawing/2014/main" id="{7D0DB806-CEA6-4DE9-9E78-3C6826E97AB8}"/>
              </a:ext>
            </a:extLst>
          </p:cNvPr>
          <p:cNvSpPr>
            <a:spLocks noGrp="1"/>
          </p:cNvSpPr>
          <p:nvPr>
            <p:ph type="sldNum" sz="quarter" idx="5"/>
          </p:nvPr>
        </p:nvSpPr>
        <p:spPr>
          <a:xfrm>
            <a:off x="5265809" y="14041094"/>
            <a:ext cx="4028440" cy="739140"/>
          </a:xfrm>
          <a:prstGeom prst="rect">
            <a:avLst/>
          </a:prstGeom>
        </p:spPr>
        <p:txBody>
          <a:bodyPr vert="horz" wrap="square" lIns="137590" tIns="68795" rIns="137590" bIns="68795" numCol="1" anchor="b" anchorCtr="0" compatLnSpc="1">
            <a:prstTxWarp prst="textNoShape">
              <a:avLst/>
            </a:prstTxWarp>
          </a:bodyPr>
          <a:lstStyle>
            <a:lvl1pPr algn="r" eaLnBrk="1" hangingPunct="1">
              <a:defRPr sz="1800"/>
            </a:lvl1pPr>
          </a:lstStyle>
          <a:p>
            <a:pPr>
              <a:defRPr/>
            </a:pPr>
            <a:fld id="{AF18B917-6D85-435D-ABD8-F3B4FB03D5CF}"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hf hdr="0" ftr="0" dt="0"/>
  <p:notesStyle>
    <a:lvl1pPr algn="l" defTabSz="457200" rtl="0" eaLnBrk="0" fontAlgn="base" hangingPunct="0">
      <a:spcBef>
        <a:spcPct val="30000"/>
      </a:spcBef>
      <a:spcAft>
        <a:spcPct val="0"/>
      </a:spcAft>
      <a:defRPr sz="1200" kern="1200">
        <a:solidFill>
          <a:schemeClr val="tx1"/>
        </a:solidFill>
        <a:latin typeface="+mn-lt"/>
        <a:ea typeface="+mn-ea"/>
        <a:cs typeface="+mn-cs"/>
      </a:defRPr>
    </a:lvl1pPr>
    <a:lvl2pPr marL="457200" algn="l" defTabSz="457200" rtl="0" eaLnBrk="0" fontAlgn="base" hangingPunct="0">
      <a:spcBef>
        <a:spcPct val="30000"/>
      </a:spcBef>
      <a:spcAft>
        <a:spcPct val="0"/>
      </a:spcAft>
      <a:defRPr sz="1200" kern="1200">
        <a:solidFill>
          <a:schemeClr val="tx1"/>
        </a:solidFill>
        <a:latin typeface="+mn-lt"/>
        <a:ea typeface="+mn-ea"/>
        <a:cs typeface="+mn-cs"/>
      </a:defRPr>
    </a:lvl2pPr>
    <a:lvl3pPr marL="914400" algn="l" defTabSz="457200" rtl="0" eaLnBrk="0" fontAlgn="base" hangingPunct="0">
      <a:spcBef>
        <a:spcPct val="30000"/>
      </a:spcBef>
      <a:spcAft>
        <a:spcPct val="0"/>
      </a:spcAft>
      <a:defRPr sz="1200" kern="1200">
        <a:solidFill>
          <a:schemeClr val="tx1"/>
        </a:solidFill>
        <a:latin typeface="+mn-lt"/>
        <a:ea typeface="+mn-ea"/>
        <a:cs typeface="+mn-cs"/>
      </a:defRPr>
    </a:lvl3pPr>
    <a:lvl4pPr marL="1371600" algn="l" defTabSz="457200" rtl="0" eaLnBrk="0" fontAlgn="base" hangingPunct="0">
      <a:spcBef>
        <a:spcPct val="30000"/>
      </a:spcBef>
      <a:spcAft>
        <a:spcPct val="0"/>
      </a:spcAft>
      <a:defRPr sz="1200" kern="1200">
        <a:solidFill>
          <a:schemeClr val="tx1"/>
        </a:solidFill>
        <a:latin typeface="+mn-lt"/>
        <a:ea typeface="+mn-ea"/>
        <a:cs typeface="+mn-cs"/>
      </a:defRPr>
    </a:lvl4pPr>
    <a:lvl5pPr marL="1828800" algn="l" defTabSz="457200" rtl="0" eaLnBrk="0" fontAlgn="base" hangingPunct="0">
      <a:spcBef>
        <a:spcPct val="30000"/>
      </a:spcBef>
      <a:spcAft>
        <a:spcPct val="0"/>
      </a:spcAft>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forms.microsoft.com/r/wCV8dDggQu" TargetMode="External"/><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s://forms.microsoft.com/r/A1FXnqXDV1" TargetMode="External"/><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3" Type="http://schemas.openxmlformats.org/officeDocument/2006/relationships/hyperlink" Target="https://forms.microsoft.com/r/A1FXnqXDV1" TargetMode="External"/><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r>
              <a:rPr lang="en-US" sz="1200" b="0" i="0" kern="1200">
                <a:solidFill>
                  <a:schemeClr val="tx1"/>
                </a:solidFill>
                <a:effectLst/>
                <a:latin typeface="+mn-lt"/>
                <a:ea typeface="+mn-ea"/>
                <a:cs typeface="+mn-cs"/>
              </a:rPr>
              <a:t>Pre-read</a:t>
            </a:r>
            <a:r>
              <a:rPr lang="en-US" sz="1200" b="0" i="0" kern="1200" baseline="0">
                <a:solidFill>
                  <a:schemeClr val="tx1"/>
                </a:solidFill>
                <a:effectLst/>
                <a:latin typeface="+mn-lt"/>
                <a:ea typeface="+mn-ea"/>
                <a:cs typeface="+mn-cs"/>
              </a:rPr>
              <a:t> options</a:t>
            </a:r>
            <a:r>
              <a:rPr lang="en-US" sz="1200" b="0" i="0" kern="1200">
                <a:solidFill>
                  <a:schemeClr val="tx1"/>
                </a:solidFill>
                <a:effectLst/>
                <a:latin typeface="+mn-lt"/>
                <a:ea typeface="+mn-ea"/>
                <a:cs typeface="+mn-cs"/>
              </a:rPr>
              <a:t>: full report, executive summary, and matrix PDFs </a:t>
            </a:r>
          </a:p>
          <a:p>
            <a:pPr marL="0" marR="0" lvl="0" indent="0" algn="l" defTabSz="457200" rtl="0" eaLnBrk="0" fontAlgn="base" latinLnBrk="0" hangingPunct="0">
              <a:lnSpc>
                <a:spcPct val="100000"/>
              </a:lnSpc>
              <a:spcBef>
                <a:spcPct val="30000"/>
              </a:spcBef>
              <a:spcAft>
                <a:spcPct val="0"/>
              </a:spcAft>
              <a:buClrTx/>
              <a:buSzTx/>
              <a:buFontTx/>
              <a:buNone/>
              <a:tabLst/>
              <a:defRPr/>
            </a:pPr>
            <a:r>
              <a:rPr lang="en-US" sz="1200" b="0" i="0" kern="1200">
                <a:solidFill>
                  <a:schemeClr val="tx1"/>
                </a:solidFill>
                <a:effectLst/>
                <a:latin typeface="+mn-lt"/>
                <a:ea typeface="+mn-ea"/>
                <a:cs typeface="+mn-cs"/>
              </a:rPr>
              <a:t>CHNA Outreach Team</a:t>
            </a:r>
            <a:r>
              <a:rPr lang="en-US" sz="1200" b="0" i="0" kern="1200" baseline="0">
                <a:solidFill>
                  <a:schemeClr val="tx1"/>
                </a:solidFill>
                <a:effectLst/>
                <a:latin typeface="+mn-lt"/>
                <a:ea typeface="+mn-ea"/>
                <a:cs typeface="+mn-cs"/>
              </a:rPr>
              <a:t> Note Tracker: </a:t>
            </a:r>
            <a:r>
              <a:rPr lang="en-US" sz="1200" u="sng" kern="1200">
                <a:solidFill>
                  <a:schemeClr val="tx1"/>
                </a:solidFill>
                <a:effectLst/>
                <a:latin typeface="+mn-lt"/>
                <a:ea typeface="+mn-ea"/>
                <a:cs typeface="+mn-cs"/>
                <a:hlinkClick r:id="rId3"/>
              </a:rPr>
              <a:t>https://forms.microsoft.com/r/wCV8dDggQu</a:t>
            </a:r>
            <a:r>
              <a:rPr lang="en-US" sz="1200" kern="1200">
                <a:solidFill>
                  <a:schemeClr val="tx1"/>
                </a:solidFill>
                <a:effectLst/>
                <a:latin typeface="+mn-lt"/>
                <a:ea typeface="+mn-ea"/>
                <a:cs typeface="+mn-cs"/>
              </a:rPr>
              <a:t> </a:t>
            </a:r>
            <a:endParaRPr lang="en-US" sz="1200" b="0" i="0" kern="1200">
              <a:solidFill>
                <a:schemeClr val="tx1"/>
              </a:solidFill>
              <a:effectLst/>
              <a:latin typeface="+mn-lt"/>
              <a:ea typeface="+mn-ea"/>
              <a:cs typeface="+mn-cs"/>
            </a:endParaRPr>
          </a:p>
          <a:p>
            <a:pPr rtl="0" fontAlgn="base"/>
            <a:r>
              <a:rPr lang="en-US" sz="1200" b="0" i="0" kern="1200">
                <a:solidFill>
                  <a:schemeClr val="tx1"/>
                </a:solidFill>
                <a:effectLst/>
                <a:latin typeface="+mn-lt"/>
                <a:ea typeface="+mn-ea"/>
                <a:cs typeface="+mn-cs"/>
              </a:rPr>
              <a:t>Quick roundtable intros  </a:t>
            </a:r>
          </a:p>
          <a:p>
            <a:pPr rtl="0" fontAlgn="base"/>
            <a:r>
              <a:rPr lang="en-US" sz="1200" b="1" i="0" kern="1200">
                <a:solidFill>
                  <a:schemeClr val="tx1"/>
                </a:solidFill>
                <a:effectLst/>
                <a:latin typeface="+mn-lt"/>
                <a:ea typeface="+mn-ea"/>
                <a:cs typeface="+mn-cs"/>
              </a:rPr>
              <a:t>Note: Presentation 15-20 minutes with no discussion</a:t>
            </a:r>
            <a:r>
              <a:rPr lang="en-US" sz="1200" b="0" i="0" kern="1200">
                <a:solidFill>
                  <a:schemeClr val="tx1"/>
                </a:solidFill>
                <a:effectLst/>
                <a:latin typeface="+mn-lt"/>
                <a:ea typeface="+mn-ea"/>
                <a:cs typeface="+mn-cs"/>
              </a:rPr>
              <a:t> </a:t>
            </a:r>
          </a:p>
          <a:p>
            <a:endParaRPr lang="en-US"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pPr>
              <a:defRPr/>
            </a:pPr>
            <a:fld id="{AF18B917-6D85-435D-ABD8-F3B4FB03D5CF}" type="slidenum">
              <a:rPr lang="en-US" altLang="en-US"/>
              <a:pPr>
                <a:defRPr/>
              </a:pPr>
              <a:t>1</a:t>
            </a:fld>
            <a:endParaRPr lang="en-US" altLang="en-US"/>
          </a:p>
        </p:txBody>
      </p:sp>
    </p:spTree>
    <p:extLst>
      <p:ext uri="{BB962C8B-B14F-4D97-AF65-F5344CB8AC3E}">
        <p14:creationId xmlns:p14="http://schemas.microsoft.com/office/powerpoint/2010/main" val="17700814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Justin</a:t>
            </a:r>
          </a:p>
          <a:p>
            <a:r>
              <a:rPr lang="en-US" dirty="0">
                <a:cs typeface="Calibri"/>
              </a:rPr>
              <a:t>Introduce Self </a:t>
            </a:r>
          </a:p>
          <a:p>
            <a:endParaRPr lang="en-US">
              <a:cs typeface="Calibri"/>
            </a:endParaRPr>
          </a:p>
          <a:p>
            <a:r>
              <a:rPr lang="en-US" dirty="0">
                <a:cs typeface="Calibri"/>
              </a:rPr>
              <a:t>Agenda for today</a:t>
            </a:r>
            <a:endParaRPr lang="en-US"/>
          </a:p>
          <a:p>
            <a:pPr marL="171450" indent="-171450">
              <a:buFont typeface="Arial"/>
              <a:buChar char="•"/>
            </a:pPr>
            <a:r>
              <a:rPr lang="en-US" b="0" i="0" kern="1200" baseline="0" dirty="0">
                <a:effectLst/>
              </a:rPr>
              <a:t>Start with brief overview </a:t>
            </a:r>
            <a:r>
              <a:rPr lang="en-US" dirty="0"/>
              <a:t>of the CHNA process </a:t>
            </a:r>
            <a:endParaRPr lang="en-US" dirty="0">
              <a:cs typeface="Calibri"/>
            </a:endParaRPr>
          </a:p>
          <a:p>
            <a:pPr marL="171450" indent="-171450">
              <a:buFont typeface="Arial"/>
              <a:buChar char="•"/>
            </a:pPr>
            <a:r>
              <a:rPr lang="en-US" b="0" i="0" kern="1200" baseline="0" dirty="0">
                <a:effectLst/>
              </a:rPr>
              <a:t>High-level review of the (3) </a:t>
            </a:r>
            <a:r>
              <a:rPr lang="en-US" dirty="0"/>
              <a:t>Top- community informed </a:t>
            </a:r>
            <a:r>
              <a:rPr lang="en-US" b="0" i="0" kern="1200" baseline="0" dirty="0">
                <a:effectLst/>
              </a:rPr>
              <a:t>health priorities </a:t>
            </a:r>
            <a:r>
              <a:rPr lang="en-US" dirty="0"/>
              <a:t>with an emphasis on Housing</a:t>
            </a:r>
            <a:endParaRPr lang="en-US" dirty="0">
              <a:cs typeface="Calibri"/>
            </a:endParaRPr>
          </a:p>
          <a:p>
            <a:pPr marL="171450" indent="-171450">
              <a:buFont typeface="Arial"/>
              <a:buChar char="•"/>
            </a:pPr>
            <a:r>
              <a:rPr lang="en-US" dirty="0">
                <a:cs typeface="Calibri"/>
              </a:rPr>
              <a:t>Discuss next steps – moving from the assessment phase to action </a:t>
            </a:r>
          </a:p>
          <a:p>
            <a:pPr marL="171450" indent="-171450">
              <a:buFont typeface="Arial"/>
              <a:buChar char="•"/>
            </a:pPr>
            <a:r>
              <a:rPr lang="en-US" dirty="0"/>
              <a:t>Short survey and </a:t>
            </a:r>
            <a:r>
              <a:rPr lang="en-US" dirty="0" err="1"/>
              <a:t>q&amp;a</a:t>
            </a:r>
            <a:endParaRPr lang="en-US" dirty="0" err="1">
              <a:cs typeface="Calibri"/>
            </a:endParaRPr>
          </a:p>
        </p:txBody>
      </p:sp>
      <p:sp>
        <p:nvSpPr>
          <p:cNvPr id="4" name="Slide Number Placeholder 3"/>
          <p:cNvSpPr>
            <a:spLocks noGrp="1"/>
          </p:cNvSpPr>
          <p:nvPr>
            <p:ph type="sldNum" sz="quarter" idx="5"/>
          </p:nvPr>
        </p:nvSpPr>
        <p:spPr/>
        <p:txBody>
          <a:bodyPr/>
          <a:lstStyle/>
          <a:p>
            <a:pPr>
              <a:defRPr/>
            </a:pPr>
            <a:fld id="{AF18B917-6D85-435D-ABD8-F3B4FB03D5CF}" type="slidenum">
              <a:rPr lang="en-US" altLang="en-US"/>
              <a:pPr>
                <a:defRPr/>
              </a:pPr>
              <a:t>2</a:t>
            </a:fld>
            <a:endParaRPr lang="en-US" altLang="en-US"/>
          </a:p>
        </p:txBody>
      </p:sp>
    </p:spTree>
    <p:extLst>
      <p:ext uri="{BB962C8B-B14F-4D97-AF65-F5344CB8AC3E}">
        <p14:creationId xmlns:p14="http://schemas.microsoft.com/office/powerpoint/2010/main" val="14166760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Justin</a:t>
            </a:r>
            <a:endParaRPr lang="en-US" dirty="0"/>
          </a:p>
          <a:p>
            <a:pPr marL="171450" indent="-171450">
              <a:buFont typeface="Arial"/>
              <a:buChar char="•"/>
            </a:pPr>
            <a:r>
              <a:rPr lang="en-US" dirty="0">
                <a:cs typeface="Calibri"/>
              </a:rPr>
              <a:t>CHNA – every 3 years – process facilitated by the UVMMC but community-wide effort </a:t>
            </a:r>
          </a:p>
          <a:p>
            <a:pPr marL="171450" indent="-171450">
              <a:buFont typeface="Arial"/>
              <a:buChar char="•"/>
            </a:pPr>
            <a:r>
              <a:rPr lang="en-US" dirty="0"/>
              <a:t>Process was overseen by a 37-member Steering Committee, representing over 25 organizational partners</a:t>
            </a:r>
            <a:endParaRPr lang="en-US" dirty="0">
              <a:cs typeface="Calibri"/>
            </a:endParaRPr>
          </a:p>
          <a:p>
            <a:pPr marL="171450" indent="-171450">
              <a:buFont typeface="Arial"/>
              <a:buChar char="•"/>
            </a:pPr>
            <a:r>
              <a:rPr lang="en-US" dirty="0"/>
              <a:t>We Adopted Vermont Department of Health’s broad ‘Health Equity’ definition </a:t>
            </a:r>
            <a:endParaRPr lang="en-US" dirty="0">
              <a:cs typeface="Calibri"/>
            </a:endParaRPr>
          </a:p>
          <a:p>
            <a:pPr marL="171450" indent="-171450">
              <a:buFont typeface="Arial"/>
              <a:buChar char="•"/>
            </a:pPr>
            <a:r>
              <a:rPr lang="en-US" dirty="0"/>
              <a:t>Included data on factors that impact equitable opportunities for health:</a:t>
            </a:r>
            <a:endParaRPr lang="en-US" dirty="0">
              <a:cs typeface="Calibri"/>
            </a:endParaRPr>
          </a:p>
          <a:p>
            <a:pPr marL="628650" lvl="1" indent="-171450">
              <a:buFont typeface="Arial"/>
              <a:buChar char="•"/>
            </a:pPr>
            <a:r>
              <a:rPr lang="en-US" dirty="0"/>
              <a:t>Built and lived environment</a:t>
            </a:r>
            <a:endParaRPr lang="en-US" dirty="0">
              <a:cs typeface="Calibri"/>
            </a:endParaRPr>
          </a:p>
          <a:p>
            <a:pPr marL="628650" lvl="1" indent="-171450">
              <a:buFont typeface="Arial"/>
              <a:buChar char="•"/>
            </a:pPr>
            <a:r>
              <a:rPr lang="en-US" dirty="0"/>
              <a:t>Structural barriers and resources distribution </a:t>
            </a:r>
            <a:endParaRPr lang="en-US" dirty="0">
              <a:cs typeface="Calibri"/>
            </a:endParaRPr>
          </a:p>
          <a:p>
            <a:pPr marL="628650" lvl="1" indent="-171450">
              <a:buFont typeface="Arial"/>
              <a:buChar char="•"/>
            </a:pPr>
            <a:r>
              <a:rPr lang="en-US" dirty="0"/>
              <a:t>Religion and spiritual beliefs that effect decision making</a:t>
            </a:r>
            <a:endParaRPr lang="en-US" dirty="0">
              <a:cs typeface="Calibri"/>
            </a:endParaRPr>
          </a:p>
          <a:p>
            <a:pPr marL="171450" indent="-171450">
              <a:buFont typeface="Arial"/>
              <a:buChar char="•"/>
            </a:pPr>
            <a:r>
              <a:rPr lang="en-US" dirty="0"/>
              <a:t>Focused on populations often under represented or not represented due to factors like; small sample size, or access barriers to engagement such as materials only being available in English</a:t>
            </a:r>
            <a:endParaRPr lang="en-US" dirty="0">
              <a:cs typeface="Calibri"/>
            </a:endParaRPr>
          </a:p>
          <a:p>
            <a:pPr marL="171450" indent="-171450">
              <a:buFont typeface="Arial"/>
              <a:buChar char="•"/>
            </a:pPr>
            <a:r>
              <a:rPr lang="en-US" dirty="0"/>
              <a:t>CHNA Survey is only one aspect to the assessment – also includes 32 KII, focus groups, and 70 secondary health data indicators – YRBS, Census, etc. </a:t>
            </a:r>
            <a:endParaRPr lang="en-US" dirty="0">
              <a:cs typeface="Calibri"/>
            </a:endParaRPr>
          </a:p>
          <a:p>
            <a:pPr marL="171450" indent="-171450">
              <a:buFont typeface="Arial"/>
              <a:buChar char="•"/>
            </a:pPr>
            <a:endParaRPr lang="en-US" dirty="0">
              <a:cs typeface="Calibri"/>
            </a:endParaRPr>
          </a:p>
        </p:txBody>
      </p:sp>
      <p:sp>
        <p:nvSpPr>
          <p:cNvPr id="4" name="Slide Number Placeholder 3"/>
          <p:cNvSpPr>
            <a:spLocks noGrp="1"/>
          </p:cNvSpPr>
          <p:nvPr>
            <p:ph type="sldNum" sz="quarter" idx="10"/>
          </p:nvPr>
        </p:nvSpPr>
        <p:spPr/>
        <p:txBody>
          <a:bodyPr/>
          <a:lstStyle/>
          <a:p>
            <a:pPr>
              <a:defRPr/>
            </a:pPr>
            <a:fld id="{AF18B917-6D85-435D-ABD8-F3B4FB03D5CF}" type="slidenum">
              <a:rPr lang="en-US" altLang="en-US" smtClean="0"/>
              <a:pPr>
                <a:defRPr/>
              </a:pPr>
              <a:t>3</a:t>
            </a:fld>
            <a:endParaRPr lang="en-US" altLang="en-US"/>
          </a:p>
        </p:txBody>
      </p:sp>
    </p:spTree>
    <p:extLst>
      <p:ext uri="{BB962C8B-B14F-4D97-AF65-F5344CB8AC3E}">
        <p14:creationId xmlns:p14="http://schemas.microsoft.com/office/powerpoint/2010/main" val="24840185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Justin</a:t>
            </a:r>
          </a:p>
          <a:p>
            <a:r>
              <a:rPr lang="en-US" dirty="0">
                <a:cs typeface="Calibri"/>
              </a:rPr>
              <a:t>- Through our assessment we identified (6) Community Health Priorities – data and information on all (6) can be found in the full report </a:t>
            </a:r>
          </a:p>
          <a:p>
            <a:pPr marL="171450" indent="-171450">
              <a:buFont typeface="Arial"/>
              <a:buChar char="•"/>
            </a:pPr>
            <a:r>
              <a:rPr lang="en-US" baseline="0" dirty="0">
                <a:cs typeface="Calibri"/>
              </a:rPr>
              <a:t>Gold Stars indicate the </a:t>
            </a:r>
            <a:r>
              <a:rPr lang="en-US" dirty="0">
                <a:cs typeface="Calibri"/>
              </a:rPr>
              <a:t>top </a:t>
            </a:r>
            <a:r>
              <a:rPr lang="en-US" baseline="0" dirty="0">
                <a:cs typeface="Calibri"/>
              </a:rPr>
              <a:t>(3)</a:t>
            </a:r>
            <a:r>
              <a:rPr lang="en-US" dirty="0">
                <a:cs typeface="Calibri"/>
              </a:rPr>
              <a:t> Emerging Health</a:t>
            </a:r>
            <a:r>
              <a:rPr lang="en-US" baseline="0" dirty="0">
                <a:cs typeface="Calibri"/>
              </a:rPr>
              <a:t> </a:t>
            </a:r>
            <a:r>
              <a:rPr lang="en-US" dirty="0">
                <a:cs typeface="Calibri"/>
              </a:rPr>
              <a:t>Priorities</a:t>
            </a:r>
            <a:r>
              <a:rPr lang="en-US" baseline="0" dirty="0">
                <a:cs typeface="Calibri"/>
              </a:rPr>
              <a:t> that </a:t>
            </a:r>
            <a:r>
              <a:rPr lang="en-US" dirty="0">
                <a:cs typeface="Calibri"/>
              </a:rPr>
              <a:t>were ratified </a:t>
            </a:r>
            <a:r>
              <a:rPr lang="en-US" baseline="0" dirty="0">
                <a:cs typeface="Calibri"/>
              </a:rPr>
              <a:t>by the </a:t>
            </a:r>
            <a:r>
              <a:rPr lang="en-US" dirty="0">
                <a:cs typeface="Calibri"/>
              </a:rPr>
              <a:t>CHNA Steering</a:t>
            </a:r>
            <a:r>
              <a:rPr lang="en-US" baseline="0" dirty="0">
                <a:cs typeface="Calibri"/>
              </a:rPr>
              <a:t> Committee and</a:t>
            </a:r>
            <a:r>
              <a:rPr lang="en-US" dirty="0">
                <a:cs typeface="Calibri"/>
              </a:rPr>
              <a:t> that we'll touch on today</a:t>
            </a:r>
          </a:p>
          <a:p>
            <a:endParaRPr lang="en-US">
              <a:cs typeface="Calibri"/>
            </a:endParaRPr>
          </a:p>
          <a:p>
            <a:endParaRPr lang="en-US">
              <a:cs typeface="Calibri"/>
            </a:endParaRPr>
          </a:p>
          <a:p>
            <a:endParaRPr lang="en-US" dirty="0">
              <a:cs typeface="Calibri"/>
            </a:endParaRPr>
          </a:p>
          <a:p>
            <a:endParaRPr lang="en-US" dirty="0">
              <a:cs typeface="Calibri"/>
            </a:endParaRPr>
          </a:p>
          <a:p>
            <a:endParaRPr lang="en-US" dirty="0">
              <a:cs typeface="Calibri"/>
            </a:endParaRPr>
          </a:p>
          <a:p>
            <a:pPr marL="171450" indent="-171450">
              <a:buFontTx/>
              <a:buChar char="-"/>
            </a:pPr>
            <a:r>
              <a:rPr lang="en-US" dirty="0">
                <a:cs typeface="Calibri"/>
              </a:rPr>
              <a:t>Research shows</a:t>
            </a:r>
            <a:r>
              <a:rPr lang="en-US" baseline="0" dirty="0">
                <a:cs typeface="Calibri"/>
              </a:rPr>
              <a:t> that identifying 1-3 top health priorities is best practice</a:t>
            </a:r>
          </a:p>
          <a:p>
            <a:pPr marL="628650" lvl="1" indent="-171450">
              <a:buFontTx/>
              <a:buChar char="-"/>
            </a:pPr>
            <a:r>
              <a:rPr lang="en-US" baseline="0" dirty="0">
                <a:cs typeface="Calibri"/>
              </a:rPr>
              <a:t>1-3 priorities best for ‘collective impact’ model – think back to opioid alliance</a:t>
            </a:r>
            <a:r>
              <a:rPr lang="en-US" dirty="0">
                <a:cs typeface="Calibri"/>
              </a:rPr>
              <a:t> </a:t>
            </a:r>
          </a:p>
          <a:p>
            <a:pPr marL="628650" lvl="1" indent="-171450">
              <a:buFontTx/>
              <a:buChar char="-"/>
            </a:pPr>
            <a:r>
              <a:rPr lang="en-US" baseline="0" dirty="0">
                <a:cs typeface="Calibri"/>
              </a:rPr>
              <a:t>More strategic and focused community investment</a:t>
            </a:r>
          </a:p>
          <a:p>
            <a:pPr marL="628650" lvl="1" indent="-171450">
              <a:buFontTx/>
              <a:buChar char="-"/>
            </a:pPr>
            <a:r>
              <a:rPr lang="en-US" baseline="0" dirty="0">
                <a:cs typeface="Calibri"/>
              </a:rPr>
              <a:t>Better direct financial resources with narrower scope</a:t>
            </a:r>
          </a:p>
          <a:p>
            <a:pPr marL="628650" lvl="1" indent="-171450">
              <a:buFontTx/>
              <a:buChar char="-"/>
            </a:pPr>
            <a:r>
              <a:rPr lang="en-US" baseline="0" dirty="0">
                <a:cs typeface="Calibri"/>
              </a:rPr>
              <a:t>Better develop goals, measures, and track outcomes</a:t>
            </a:r>
            <a:r>
              <a:rPr lang="en-US" dirty="0">
                <a:cs typeface="Calibri"/>
              </a:rPr>
              <a:t>   </a:t>
            </a:r>
            <a:endParaRPr lang="en-US"/>
          </a:p>
          <a:p>
            <a:pPr marL="0" indent="0">
              <a:spcBef>
                <a:spcPct val="20000"/>
              </a:spcBef>
              <a:buFont typeface="Arial"/>
              <a:buNone/>
            </a:pPr>
            <a:endParaRPr lang="en-US">
              <a:cs typeface="Calibri"/>
            </a:endParaRPr>
          </a:p>
          <a:p>
            <a:pPr>
              <a:spcBef>
                <a:spcPct val="20000"/>
              </a:spcBef>
            </a:pPr>
            <a:endParaRPr lang="en-US">
              <a:cs typeface="Calibri"/>
            </a:endParaRPr>
          </a:p>
        </p:txBody>
      </p:sp>
      <p:sp>
        <p:nvSpPr>
          <p:cNvPr id="4" name="Slide Number Placeholder 3"/>
          <p:cNvSpPr>
            <a:spLocks noGrp="1"/>
          </p:cNvSpPr>
          <p:nvPr>
            <p:ph type="sldNum" sz="quarter" idx="5"/>
          </p:nvPr>
        </p:nvSpPr>
        <p:spPr/>
        <p:txBody>
          <a:bodyPr/>
          <a:lstStyle/>
          <a:p>
            <a:pPr>
              <a:defRPr/>
            </a:pPr>
            <a:fld id="{AF18B917-6D85-435D-ABD8-F3B4FB03D5CF}" type="slidenum">
              <a:rPr lang="en-US" altLang="en-US"/>
              <a:pPr>
                <a:defRPr/>
              </a:pPr>
              <a:t>4</a:t>
            </a:fld>
            <a:endParaRPr lang="en-US" altLang="en-US"/>
          </a:p>
        </p:txBody>
      </p:sp>
    </p:spTree>
    <p:extLst>
      <p:ext uri="{BB962C8B-B14F-4D97-AF65-F5344CB8AC3E}">
        <p14:creationId xmlns:p14="http://schemas.microsoft.com/office/powerpoint/2010/main" val="16129736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Placeholder slide – for Justin to transition to (3) Emerging Health Priorities </a:t>
            </a:r>
            <a:endParaRPr lang="en-US">
              <a:ea typeface="+mn-ea"/>
              <a:cs typeface="+mn-cs"/>
            </a:endParaRPr>
          </a:p>
        </p:txBody>
      </p:sp>
      <p:sp>
        <p:nvSpPr>
          <p:cNvPr id="4" name="Slide Number Placeholder 3"/>
          <p:cNvSpPr>
            <a:spLocks noGrp="1"/>
          </p:cNvSpPr>
          <p:nvPr>
            <p:ph type="sldNum" sz="quarter" idx="5"/>
          </p:nvPr>
        </p:nvSpPr>
        <p:spPr/>
        <p:txBody>
          <a:bodyPr/>
          <a:lstStyle/>
          <a:p>
            <a:pPr>
              <a:defRPr/>
            </a:pPr>
            <a:fld id="{AF18B917-6D85-435D-ABD8-F3B4FB03D5CF}" type="slidenum">
              <a:rPr lang="en-US" altLang="en-US"/>
              <a:pPr>
                <a:defRPr/>
              </a:pPr>
              <a:t>5</a:t>
            </a:fld>
            <a:endParaRPr lang="en-US" altLang="en-US"/>
          </a:p>
        </p:txBody>
      </p:sp>
    </p:spTree>
    <p:extLst>
      <p:ext uri="{BB962C8B-B14F-4D97-AF65-F5344CB8AC3E}">
        <p14:creationId xmlns:p14="http://schemas.microsoft.com/office/powerpoint/2010/main" val="13543134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dirty="0">
                <a:cs typeface="Calibri"/>
              </a:rPr>
              <a:t>Thomas</a:t>
            </a:r>
            <a:endParaRPr lang="en-US" dirty="0"/>
          </a:p>
          <a:p>
            <a:pPr>
              <a:defRPr/>
            </a:pPr>
            <a:r>
              <a:rPr lang="en-US" dirty="0"/>
              <a:t>From our findings, we summarize</a:t>
            </a:r>
            <a:r>
              <a:rPr lang="en-US" sz="1200" b="0" i="0" kern="1200" baseline="0" dirty="0">
                <a:solidFill>
                  <a:schemeClr val="tx1"/>
                </a:solidFill>
                <a:effectLst/>
                <a:latin typeface="+mn-lt"/>
                <a:ea typeface="+mn-ea"/>
                <a:cs typeface="+mn-cs"/>
              </a:rPr>
              <a:t> </a:t>
            </a:r>
            <a:r>
              <a:rPr lang="en-US" dirty="0"/>
              <a:t>'housing' as having</a:t>
            </a:r>
            <a:r>
              <a:rPr lang="en-US" sz="1200" b="0" i="0" kern="1200" dirty="0">
                <a:solidFill>
                  <a:schemeClr val="tx1"/>
                </a:solidFill>
                <a:effectLst/>
                <a:latin typeface="+mn-lt"/>
                <a:ea typeface="+mn-ea"/>
                <a:cs typeface="+mn-cs"/>
              </a:rPr>
              <a:t> safe and affordable housing that meets the needs of all families and individuals in our community, while ensuring equitable access</a:t>
            </a:r>
            <a:endParaRPr lang="en-US" sz="1200" b="0" i="0" kern="1200" baseline="0" dirty="0">
              <a:solidFill>
                <a:schemeClr val="tx1"/>
              </a:solidFill>
              <a:effectLst/>
              <a:latin typeface="+mn-lt"/>
              <a:cs typeface="Calibri"/>
            </a:endParaRPr>
          </a:p>
        </p:txBody>
      </p:sp>
      <p:sp>
        <p:nvSpPr>
          <p:cNvPr id="4" name="Slide Number Placeholder 3"/>
          <p:cNvSpPr>
            <a:spLocks noGrp="1"/>
          </p:cNvSpPr>
          <p:nvPr>
            <p:ph type="sldNum" sz="quarter" idx="5"/>
          </p:nvPr>
        </p:nvSpPr>
        <p:spPr/>
        <p:txBody>
          <a:bodyPr/>
          <a:lstStyle/>
          <a:p>
            <a:pPr>
              <a:defRPr/>
            </a:pPr>
            <a:fld id="{AF18B917-6D85-435D-ABD8-F3B4FB03D5CF}" type="slidenum">
              <a:rPr lang="en-US" altLang="en-US"/>
              <a:pPr>
                <a:defRPr/>
              </a:pPr>
              <a:t>6</a:t>
            </a:fld>
            <a:endParaRPr lang="en-US" altLang="en-US"/>
          </a:p>
        </p:txBody>
      </p:sp>
    </p:spTree>
    <p:extLst>
      <p:ext uri="{BB962C8B-B14F-4D97-AF65-F5344CB8AC3E}">
        <p14:creationId xmlns:p14="http://schemas.microsoft.com/office/powerpoint/2010/main" val="307769983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a typeface="Calibri"/>
                <a:cs typeface="Calibri"/>
              </a:rPr>
              <a:t>Thomas</a:t>
            </a:r>
          </a:p>
          <a:p>
            <a:pPr marL="171450" indent="-171450">
              <a:buFont typeface="Arial"/>
              <a:buChar char="•"/>
            </a:pPr>
            <a:r>
              <a:rPr lang="en-US" dirty="0">
                <a:cs typeface="Calibri"/>
              </a:rPr>
              <a:t>Our findings detail</a:t>
            </a:r>
            <a:r>
              <a:rPr lang="en-US" dirty="0"/>
              <a:t> a variety of housing-related concerns in Chittenden and Grand Isle counties including:</a:t>
            </a:r>
            <a:endParaRPr lang="en-US" dirty="0">
              <a:cs typeface="Calibri"/>
            </a:endParaRPr>
          </a:p>
          <a:p>
            <a:pPr marL="628650" lvl="1" indent="-171450">
              <a:buFont typeface="Arial"/>
              <a:buChar char="•"/>
            </a:pPr>
            <a:r>
              <a:rPr lang="en-US" dirty="0">
                <a:cs typeface="Calibri"/>
              </a:rPr>
              <a:t>Availability, affordability, and quality and safety</a:t>
            </a:r>
          </a:p>
          <a:p>
            <a:pPr marL="628650" lvl="1" indent="-171450">
              <a:buFont typeface="Arial"/>
              <a:buChar char="•"/>
            </a:pPr>
            <a:r>
              <a:rPr lang="en-US" dirty="0">
                <a:cs typeface="Calibri"/>
              </a:rPr>
              <a:t>Concerns are amplified when you look at data disaggregated by race and ethnicity, and socioeconomic status - as illustrated here when looking at Vermont's minimum wage and the wage someone would need to earn to afford an apartment rental</a:t>
            </a:r>
          </a:p>
          <a:p>
            <a:pPr lvl="1"/>
            <a:endParaRPr lang="en-US" dirty="0">
              <a:cs typeface="Calibri"/>
            </a:endParaRPr>
          </a:p>
          <a:p>
            <a:pPr marL="171450" indent="-171450">
              <a:buFont typeface="Arial,Sans-Serif"/>
              <a:buChar char="•"/>
            </a:pPr>
            <a:r>
              <a:rPr lang="en-US" dirty="0">
                <a:cs typeface="Calibri"/>
              </a:rPr>
              <a:t>We will discuss more about each of this concerns on the next slides </a:t>
            </a:r>
            <a:endParaRPr lang="en-US" dirty="0"/>
          </a:p>
          <a:p>
            <a:pPr marL="171450" indent="-171450">
              <a:buFont typeface="Arial,Sans-Serif"/>
              <a:buChar char="•"/>
            </a:pPr>
            <a:endParaRPr lang="en-US" dirty="0"/>
          </a:p>
          <a:p>
            <a:pPr>
              <a:spcBef>
                <a:spcPct val="0"/>
              </a:spcBef>
            </a:pPr>
            <a:endParaRPr lang="en-US" i="1" dirty="0">
              <a:cs typeface="Calibri"/>
            </a:endParaRPr>
          </a:p>
          <a:p>
            <a:endParaRPr lang="en-US">
              <a:latin typeface="Arial"/>
              <a:cs typeface="Arial"/>
            </a:endParaRPr>
          </a:p>
          <a:p>
            <a:endParaRPr lang="en-US" dirty="0">
              <a:cs typeface="Calibri"/>
            </a:endParaRPr>
          </a:p>
        </p:txBody>
      </p:sp>
      <p:sp>
        <p:nvSpPr>
          <p:cNvPr id="4" name="Slide Number Placeholder 3"/>
          <p:cNvSpPr>
            <a:spLocks noGrp="1"/>
          </p:cNvSpPr>
          <p:nvPr>
            <p:ph type="sldNum" sz="quarter" idx="5"/>
          </p:nvPr>
        </p:nvSpPr>
        <p:spPr/>
        <p:txBody>
          <a:bodyPr/>
          <a:lstStyle/>
          <a:p>
            <a:pPr>
              <a:defRPr/>
            </a:pPr>
            <a:fld id="{AF18B917-6D85-435D-ABD8-F3B4FB03D5CF}" type="slidenum">
              <a:rPr lang="en-US" altLang="en-US"/>
              <a:pPr>
                <a:defRPr/>
              </a:pPr>
              <a:t>7</a:t>
            </a:fld>
            <a:endParaRPr lang="en-US" altLang="en-US"/>
          </a:p>
        </p:txBody>
      </p:sp>
    </p:spTree>
    <p:extLst>
      <p:ext uri="{BB962C8B-B14F-4D97-AF65-F5344CB8AC3E}">
        <p14:creationId xmlns:p14="http://schemas.microsoft.com/office/powerpoint/2010/main" val="32536871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Arial"/>
                <a:cs typeface="Arial"/>
              </a:rPr>
              <a:t>Thomas</a:t>
            </a:r>
          </a:p>
          <a:p>
            <a:r>
              <a:rPr lang="en-US" dirty="0">
                <a:latin typeface="Arial"/>
                <a:cs typeface="Arial"/>
              </a:rPr>
              <a:t>This slide speaks to the availability of housing over time in terms of available rental units and homes for sale. The data presented here compares housing availability from 2006-2010 to availability from 2015-2019 across Chittenden County, Grand Isle County and Vermont as a whole. Although the data is not current, it speaks to a continuing trend which makes housing a top health priority. </a:t>
            </a:r>
            <a:endParaRPr lang="en-US" i="0">
              <a:cs typeface="Calibri"/>
            </a:endParaRPr>
          </a:p>
          <a:p>
            <a:pPr marL="171450" indent="-171450">
              <a:buFont typeface="Courier New" panose="02070309020205020404" pitchFamily="49" charset="0"/>
              <a:buChar char="o"/>
            </a:pPr>
            <a:endParaRPr lang="en-US" sz="1200">
              <a:latin typeface="Arial"/>
              <a:cs typeface="Arial"/>
            </a:endParaRPr>
          </a:p>
          <a:p>
            <a:r>
              <a:rPr lang="en-US" dirty="0">
                <a:latin typeface="Arial"/>
                <a:cs typeface="Arial"/>
              </a:rPr>
              <a:t>What we see is: </a:t>
            </a:r>
          </a:p>
          <a:p>
            <a:endParaRPr lang="en-US">
              <a:latin typeface="Arial"/>
              <a:cs typeface="Arial"/>
            </a:endParaRPr>
          </a:p>
          <a:p>
            <a:r>
              <a:rPr lang="en-US" dirty="0">
                <a:latin typeface="Arial"/>
                <a:cs typeface="Arial"/>
              </a:rPr>
              <a:t>-Decrease in available rental units over time across the three target areas – Chittenden C, GI and Vermont.</a:t>
            </a:r>
          </a:p>
          <a:p>
            <a:r>
              <a:rPr lang="en-US" dirty="0">
                <a:latin typeface="Arial"/>
                <a:cs typeface="Arial"/>
              </a:rPr>
              <a:t>-For available homes for sale – we see a decrease in </a:t>
            </a:r>
            <a:r>
              <a:rPr lang="en-US" dirty="0" err="1">
                <a:latin typeface="Arial"/>
                <a:cs typeface="Arial"/>
              </a:rPr>
              <a:t>chttenden</a:t>
            </a:r>
            <a:r>
              <a:rPr lang="en-US" dirty="0">
                <a:latin typeface="Arial"/>
                <a:cs typeface="Arial"/>
              </a:rPr>
              <a:t> county, an increase in GI and an overall increase across the state. </a:t>
            </a:r>
          </a:p>
          <a:p>
            <a:pPr marL="628650" lvl="1" indent="-171450">
              <a:buFont typeface="Courier New" panose="02070309020205020404" pitchFamily="49" charset="0"/>
              <a:buChar char="o"/>
            </a:pPr>
            <a:endParaRPr lang="en-US">
              <a:latin typeface="Arial"/>
              <a:cs typeface="Arial"/>
            </a:endParaRPr>
          </a:p>
          <a:p>
            <a:pPr marL="171450" indent="-171450">
              <a:buFont typeface="Arial,Sans-Serif"/>
              <a:buChar char="•"/>
            </a:pPr>
            <a:r>
              <a:rPr lang="en-US" dirty="0"/>
              <a:t>62% of CHNA Community Survey respondents said that increasing affordable housing units will strengthen the physical environment of their community – showing a lot of community awareness around the lack of availability </a:t>
            </a:r>
            <a:endParaRPr lang="en-US" dirty="0">
              <a:cs typeface="Calibri"/>
            </a:endParaRPr>
          </a:p>
          <a:p>
            <a:pPr marL="171450" indent="-171450">
              <a:spcBef>
                <a:spcPct val="0"/>
              </a:spcBef>
              <a:buFont typeface="Arial,Sans-Serif"/>
              <a:buChar char="•"/>
            </a:pPr>
            <a:endParaRPr lang="en-US" i="1" dirty="0">
              <a:cs typeface="Calibri"/>
            </a:endParaRPr>
          </a:p>
          <a:p>
            <a:endParaRPr lang="en-US" dirty="0">
              <a:latin typeface="Arial"/>
              <a:cs typeface="Arial"/>
            </a:endParaRPr>
          </a:p>
          <a:p>
            <a:endParaRPr lang="en-US">
              <a:latin typeface="Arial"/>
              <a:cs typeface="Arial"/>
            </a:endParaRPr>
          </a:p>
          <a:p>
            <a:pPr marL="171450" indent="-171450">
              <a:buFont typeface="Courier New" panose="02070309020205020404" pitchFamily="49" charset="0"/>
              <a:buChar char="o"/>
            </a:pPr>
            <a:endParaRPr lang="en-US">
              <a:latin typeface="Calibri"/>
              <a:cs typeface="Calibri"/>
            </a:endParaRPr>
          </a:p>
          <a:p>
            <a:endParaRPr lang="en-US" b="0">
              <a:latin typeface="Calibri"/>
              <a:cs typeface="Calibri"/>
            </a:endParaRPr>
          </a:p>
          <a:p>
            <a:endParaRPr lang="en-US">
              <a:cs typeface="Calibri"/>
            </a:endParaRPr>
          </a:p>
        </p:txBody>
      </p:sp>
      <p:sp>
        <p:nvSpPr>
          <p:cNvPr id="4" name="Slide Number Placeholder 3"/>
          <p:cNvSpPr>
            <a:spLocks noGrp="1"/>
          </p:cNvSpPr>
          <p:nvPr>
            <p:ph type="sldNum" sz="quarter" idx="5"/>
          </p:nvPr>
        </p:nvSpPr>
        <p:spPr/>
        <p:txBody>
          <a:bodyPr/>
          <a:lstStyle/>
          <a:p>
            <a:pPr>
              <a:defRPr/>
            </a:pPr>
            <a:fld id="{AF18B917-6D85-435D-ABD8-F3B4FB03D5CF}" type="slidenum">
              <a:rPr lang="en-US" altLang="en-US"/>
              <a:pPr>
                <a:defRPr/>
              </a:pPr>
              <a:t>8</a:t>
            </a:fld>
            <a:endParaRPr lang="en-US" altLang="en-US"/>
          </a:p>
        </p:txBody>
      </p:sp>
    </p:spTree>
    <p:extLst>
      <p:ext uri="{BB962C8B-B14F-4D97-AF65-F5344CB8AC3E}">
        <p14:creationId xmlns:p14="http://schemas.microsoft.com/office/powerpoint/2010/main" val="28895317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Arial"/>
                <a:cs typeface="Arial"/>
              </a:rPr>
              <a:t>Thomas</a:t>
            </a:r>
          </a:p>
          <a:p>
            <a:r>
              <a:rPr lang="en-US" dirty="0">
                <a:latin typeface="Arial"/>
                <a:cs typeface="Arial"/>
              </a:rPr>
              <a:t>Moving from availability to Cost:</a:t>
            </a:r>
            <a:endParaRPr lang="en-US" i="0">
              <a:cs typeface="Calibri"/>
            </a:endParaRPr>
          </a:p>
          <a:p>
            <a:pPr marL="171450" indent="-171450">
              <a:buFont typeface="Courier New" panose="02070309020205020404" pitchFamily="49" charset="0"/>
              <a:buChar char="o"/>
            </a:pPr>
            <a:r>
              <a:rPr lang="en-US" dirty="0">
                <a:latin typeface="Arial"/>
                <a:cs typeface="Arial"/>
              </a:rPr>
              <a:t>This slide speaks to cost</a:t>
            </a:r>
            <a:r>
              <a:rPr lang="en-US" sz="1200" dirty="0">
                <a:latin typeface="Arial"/>
                <a:cs typeface="Arial"/>
              </a:rPr>
              <a:t> burdened</a:t>
            </a:r>
            <a:r>
              <a:rPr lang="en-US" sz="1200" baseline="0" dirty="0">
                <a:latin typeface="Arial"/>
                <a:cs typeface="Arial"/>
              </a:rPr>
              <a:t> </a:t>
            </a:r>
            <a:r>
              <a:rPr lang="en-US" dirty="0">
                <a:latin typeface="Arial"/>
                <a:cs typeface="Arial"/>
              </a:rPr>
              <a:t>renters and homeowner households – cost burdened means that a household is currently in unaffordable</a:t>
            </a:r>
            <a:r>
              <a:rPr lang="en-US" sz="1200" baseline="0" dirty="0">
                <a:latin typeface="Arial"/>
                <a:cs typeface="Arial"/>
              </a:rPr>
              <a:t> </a:t>
            </a:r>
            <a:r>
              <a:rPr lang="en-US" dirty="0">
                <a:latin typeface="Arial"/>
                <a:cs typeface="Arial"/>
              </a:rPr>
              <a:t>housing – 30% or more of their monthly income is spent on housing</a:t>
            </a:r>
            <a:endParaRPr lang="en-US" sz="1200" dirty="0">
              <a:latin typeface="Arial"/>
              <a:cs typeface="Arial"/>
            </a:endParaRPr>
          </a:p>
          <a:p>
            <a:endParaRPr lang="en-US">
              <a:latin typeface="Arial"/>
              <a:cs typeface="Arial"/>
            </a:endParaRPr>
          </a:p>
          <a:p>
            <a:pPr marL="628650" lvl="1" indent="-171450">
              <a:buFont typeface="Courier New" panose="02070309020205020404" pitchFamily="49" charset="0"/>
              <a:buChar char="o"/>
            </a:pPr>
            <a:r>
              <a:rPr lang="en-US" sz="1200" dirty="0">
                <a:latin typeface="Arial"/>
                <a:cs typeface="Arial"/>
              </a:rPr>
              <a:t>Table shows Chittenden</a:t>
            </a:r>
            <a:r>
              <a:rPr lang="en-US" dirty="0">
                <a:latin typeface="Arial"/>
                <a:cs typeface="Arial"/>
              </a:rPr>
              <a:t> and Grand Isle</a:t>
            </a:r>
            <a:r>
              <a:rPr lang="en-US" sz="1200" dirty="0">
                <a:latin typeface="Arial"/>
                <a:cs typeface="Arial"/>
              </a:rPr>
              <a:t> </a:t>
            </a:r>
            <a:r>
              <a:rPr lang="en-US" dirty="0">
                <a:latin typeface="Arial"/>
                <a:cs typeface="Arial"/>
              </a:rPr>
              <a:t>Counties in</a:t>
            </a:r>
            <a:r>
              <a:rPr lang="en-US" sz="1200" dirty="0">
                <a:latin typeface="Arial"/>
                <a:cs typeface="Arial"/>
              </a:rPr>
              <a:t> Blue, State of Vermont</a:t>
            </a:r>
            <a:r>
              <a:rPr lang="en-US" sz="1200" baseline="0" dirty="0">
                <a:latin typeface="Arial"/>
                <a:cs typeface="Arial"/>
              </a:rPr>
              <a:t> in Green</a:t>
            </a:r>
            <a:endParaRPr lang="en-US" sz="1200" dirty="0">
              <a:latin typeface="Arial"/>
              <a:cs typeface="Arial"/>
            </a:endParaRPr>
          </a:p>
          <a:p>
            <a:pPr marL="628650" lvl="1" indent="-171450">
              <a:buFont typeface="Courier New" panose="02070309020205020404" pitchFamily="49" charset="0"/>
              <a:buChar char="o"/>
            </a:pPr>
            <a:r>
              <a:rPr lang="en-US" sz="1200" dirty="0">
                <a:latin typeface="Arial"/>
                <a:cs typeface="Arial"/>
              </a:rPr>
              <a:t>45% of renter </a:t>
            </a:r>
            <a:r>
              <a:rPr lang="en-US" dirty="0">
                <a:latin typeface="Arial"/>
                <a:cs typeface="Arial"/>
              </a:rPr>
              <a:t>households</a:t>
            </a:r>
            <a:r>
              <a:rPr lang="en-US" sz="1200" dirty="0">
                <a:latin typeface="Arial"/>
                <a:cs typeface="Arial"/>
              </a:rPr>
              <a:t> and 19% of homeowner households are living in unaffordable (cost burdened) housing</a:t>
            </a:r>
          </a:p>
          <a:p>
            <a:pPr marL="628650" lvl="1" indent="-171450">
              <a:buFont typeface="Courier New" panose="02070309020205020404" pitchFamily="49" charset="0"/>
              <a:buChar char="o"/>
            </a:pPr>
            <a:r>
              <a:rPr lang="en-US" dirty="0">
                <a:latin typeface="Arial"/>
                <a:cs typeface="Arial"/>
              </a:rPr>
              <a:t>Observation: </a:t>
            </a:r>
          </a:p>
          <a:p>
            <a:pPr marL="1085850" lvl="2" indent="-171450">
              <a:buFont typeface="Courier New" panose="02070309020205020404" pitchFamily="49" charset="0"/>
              <a:buChar char="o"/>
            </a:pPr>
            <a:r>
              <a:rPr lang="en-US" dirty="0">
                <a:latin typeface="Arial"/>
                <a:cs typeface="Arial"/>
              </a:rPr>
              <a:t>Over time Decrease in cost-burden for home-owners (25% to 19%)</a:t>
            </a:r>
            <a:endParaRPr lang="en-US" dirty="0">
              <a:latin typeface="Calibri"/>
              <a:cs typeface="Calibri"/>
            </a:endParaRPr>
          </a:p>
          <a:p>
            <a:pPr marL="1085850" lvl="2" indent="-171450">
              <a:buFont typeface="Courier New" panose="02070309020205020404" pitchFamily="49" charset="0"/>
              <a:buChar char="o"/>
            </a:pPr>
            <a:r>
              <a:rPr lang="en-US" dirty="0">
                <a:latin typeface="Arial"/>
                <a:cs typeface="Arial"/>
              </a:rPr>
              <a:t>Over Time Increase</a:t>
            </a:r>
            <a:r>
              <a:rPr lang="en-US" sz="1200" baseline="0" dirty="0">
                <a:latin typeface="Arial"/>
                <a:cs typeface="Arial"/>
              </a:rPr>
              <a:t> in </a:t>
            </a:r>
            <a:r>
              <a:rPr lang="en-US" dirty="0">
                <a:latin typeface="Arial"/>
                <a:cs typeface="Arial"/>
              </a:rPr>
              <a:t>cost-burden</a:t>
            </a:r>
            <a:r>
              <a:rPr lang="en-US" sz="1200" baseline="0" dirty="0">
                <a:latin typeface="Arial"/>
                <a:cs typeface="Arial"/>
              </a:rPr>
              <a:t> </a:t>
            </a:r>
            <a:r>
              <a:rPr lang="en-US" dirty="0">
                <a:latin typeface="Arial"/>
                <a:cs typeface="Arial"/>
              </a:rPr>
              <a:t>for </a:t>
            </a:r>
            <a:r>
              <a:rPr lang="en-US" sz="1200" baseline="0" dirty="0">
                <a:latin typeface="Arial"/>
                <a:cs typeface="Arial"/>
              </a:rPr>
              <a:t>renters for Chittenden County</a:t>
            </a:r>
            <a:r>
              <a:rPr lang="en-US" dirty="0">
                <a:latin typeface="Arial"/>
                <a:cs typeface="Arial"/>
              </a:rPr>
              <a:t> (44.8% to 45.3%)</a:t>
            </a:r>
            <a:endParaRPr lang="en-US" dirty="0">
              <a:cs typeface="Calibri"/>
            </a:endParaRPr>
          </a:p>
          <a:p>
            <a:pPr marL="628650" lvl="1" indent="-171450">
              <a:buFont typeface="Courier New" panose="02070309020205020404" pitchFamily="49" charset="0"/>
              <a:buChar char="o"/>
            </a:pPr>
            <a:endParaRPr lang="en-US" sz="1200">
              <a:latin typeface="Arial"/>
              <a:cs typeface="Arial"/>
            </a:endParaRPr>
          </a:p>
          <a:p>
            <a:pPr>
              <a:defRPr/>
            </a:pPr>
            <a:r>
              <a:rPr lang="en-US" dirty="0">
                <a:cs typeface="Calibri"/>
              </a:rPr>
              <a:t>Keeping in mind that renters are more often cost burdened and 1 in 4 housing units or 25% of our housing stock is renter occupied - Our next slide shows home-ownership and renters broken down by race and ethnicity. </a:t>
            </a:r>
            <a:endParaRPr lang="en-US" b="0" dirty="0">
              <a:cs typeface="Calibri"/>
            </a:endParaRPr>
          </a:p>
          <a:p>
            <a:endParaRPr lang="en-US" b="0">
              <a:cs typeface="Calibri"/>
            </a:endParaRPr>
          </a:p>
          <a:p>
            <a:endParaRPr lang="en-US">
              <a:cs typeface="Calibri"/>
            </a:endParaRPr>
          </a:p>
        </p:txBody>
      </p:sp>
      <p:sp>
        <p:nvSpPr>
          <p:cNvPr id="4" name="Slide Number Placeholder 3"/>
          <p:cNvSpPr>
            <a:spLocks noGrp="1"/>
          </p:cNvSpPr>
          <p:nvPr>
            <p:ph type="sldNum" sz="quarter" idx="5"/>
          </p:nvPr>
        </p:nvSpPr>
        <p:spPr/>
        <p:txBody>
          <a:bodyPr/>
          <a:lstStyle/>
          <a:p>
            <a:pPr>
              <a:defRPr/>
            </a:pPr>
            <a:fld id="{AF18B917-6D85-435D-ABD8-F3B4FB03D5CF}" type="slidenum">
              <a:rPr lang="en-US" altLang="en-US"/>
              <a:pPr>
                <a:defRPr/>
              </a:pPr>
              <a:t>9</a:t>
            </a:fld>
            <a:endParaRPr lang="en-US" altLang="en-US"/>
          </a:p>
        </p:txBody>
      </p:sp>
    </p:spTree>
    <p:extLst>
      <p:ext uri="{BB962C8B-B14F-4D97-AF65-F5344CB8AC3E}">
        <p14:creationId xmlns:p14="http://schemas.microsoft.com/office/powerpoint/2010/main" val="325368716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600" dirty="0">
                <a:latin typeface="Arial"/>
                <a:cs typeface="Arial"/>
              </a:rPr>
              <a:t>Thomas</a:t>
            </a:r>
          </a:p>
          <a:p>
            <a:pPr marL="0" indent="0">
              <a:buNone/>
            </a:pPr>
            <a:r>
              <a:rPr lang="en-US" sz="1600" i="0" dirty="0">
                <a:latin typeface="Arial"/>
                <a:cs typeface="Arial"/>
              </a:rPr>
              <a:t>Key Findings:</a:t>
            </a:r>
            <a:endParaRPr lang="en-US" dirty="0"/>
          </a:p>
          <a:p>
            <a:pPr>
              <a:defRPr/>
            </a:pPr>
            <a:r>
              <a:rPr lang="en-US" sz="1600" dirty="0">
                <a:latin typeface="Arial"/>
                <a:cs typeface="Arial"/>
              </a:rPr>
              <a:t> </a:t>
            </a:r>
            <a:endParaRPr lang="en-US" sz="1600">
              <a:latin typeface="Arial"/>
              <a:cs typeface="Arial"/>
            </a:endParaRPr>
          </a:p>
          <a:p>
            <a:pPr>
              <a:defRPr/>
            </a:pPr>
            <a:r>
              <a:rPr lang="en-US" sz="1600" dirty="0">
                <a:latin typeface="Arial"/>
                <a:cs typeface="Arial"/>
              </a:rPr>
              <a:t>Renting is in dark blue vs.  home ownership in light blue for each demographic category </a:t>
            </a:r>
          </a:p>
          <a:p>
            <a:pPr>
              <a:defRPr/>
            </a:pPr>
            <a:r>
              <a:rPr lang="en-US" sz="1600" dirty="0">
                <a:cs typeface="Calibri"/>
              </a:rPr>
              <a:t>- </a:t>
            </a:r>
          </a:p>
          <a:p>
            <a:pPr marL="742950" lvl="1" indent="-285750">
              <a:buFontTx/>
              <a:buChar char="-"/>
            </a:pPr>
            <a:r>
              <a:rPr lang="en-US" sz="1200" dirty="0">
                <a:latin typeface="Arial"/>
                <a:cs typeface="Arial"/>
              </a:rPr>
              <a:t>White households are </a:t>
            </a:r>
            <a:r>
              <a:rPr lang="en-US" dirty="0">
                <a:latin typeface="Arial"/>
                <a:cs typeface="Arial"/>
              </a:rPr>
              <a:t>most likely</a:t>
            </a:r>
            <a:r>
              <a:rPr lang="en-US" sz="1200" dirty="0">
                <a:latin typeface="Arial"/>
                <a:cs typeface="Arial"/>
              </a:rPr>
              <a:t> to own their homes (65.5%)</a:t>
            </a:r>
            <a:r>
              <a:rPr lang="en-US" dirty="0">
                <a:latin typeface="Arial"/>
                <a:cs typeface="Arial"/>
              </a:rPr>
              <a:t> - with 35 percent renting which is the lowest percentage across each race presented </a:t>
            </a:r>
            <a:endParaRPr lang="en-US" sz="1200" dirty="0">
              <a:latin typeface="Arial"/>
              <a:cs typeface="Arial"/>
            </a:endParaRPr>
          </a:p>
          <a:p>
            <a:pPr marL="742950" lvl="1" indent="-285750">
              <a:buFontTx/>
              <a:buChar char="-"/>
            </a:pPr>
            <a:r>
              <a:rPr lang="en-US" sz="1200" dirty="0">
                <a:latin typeface="Arial"/>
                <a:cs typeface="Arial"/>
              </a:rPr>
              <a:t>Black or African American households</a:t>
            </a:r>
            <a:r>
              <a:rPr lang="en-US" dirty="0">
                <a:latin typeface="Arial"/>
                <a:cs typeface="Arial"/>
              </a:rPr>
              <a:t> have the highest percentage in terms of renting (82.5%) and lowest percentage of owning</a:t>
            </a:r>
            <a:endParaRPr lang="en-US" sz="1200" dirty="0">
              <a:latin typeface="Arial"/>
              <a:cs typeface="Arial"/>
            </a:endParaRPr>
          </a:p>
          <a:p>
            <a:pPr lvl="1"/>
            <a:endParaRPr lang="en-US" sz="1200">
              <a:latin typeface="Arial"/>
              <a:cs typeface="Arial"/>
            </a:endParaRPr>
          </a:p>
          <a:p>
            <a:endParaRPr lang="en-US" dirty="0">
              <a:latin typeface="Calibri"/>
              <a:cs typeface="Calibri"/>
            </a:endParaRPr>
          </a:p>
          <a:p>
            <a:pPr marL="285750" indent="-285750">
              <a:buFont typeface="Arial,Sans-Serif"/>
              <a:buChar char="-"/>
            </a:pPr>
            <a:r>
              <a:rPr lang="en-US" dirty="0"/>
              <a:t>We know historically and still today, structural racism has led to disparities in homeownership and overall substandard housing conditions. Barriers like red-lining or access to credit, generational wealth building, urban planning and zoning discrimination to name a few structural barriers. </a:t>
            </a:r>
          </a:p>
          <a:p>
            <a:endParaRPr lang="en-US" dirty="0">
              <a:cs typeface="Calibri"/>
            </a:endParaRPr>
          </a:p>
          <a:p>
            <a:pPr marL="171450" indent="-171450">
              <a:buFont typeface="Arial,Sans-Serif"/>
              <a:buChar char="•"/>
            </a:pPr>
            <a:endParaRPr lang="en-US" dirty="0"/>
          </a:p>
          <a:p>
            <a:endParaRPr lang="en-US" dirty="0"/>
          </a:p>
          <a:p>
            <a:endParaRPr lang="en-US" dirty="0"/>
          </a:p>
          <a:p>
            <a:endParaRPr lang="en-US" sz="1200" b="0" i="0" kern="1200" dirty="0">
              <a:solidFill>
                <a:schemeClr val="tx1"/>
              </a:solidFill>
              <a:effectLst/>
              <a:latin typeface="+mn-lt"/>
              <a:cs typeface="Calibri"/>
            </a:endParaRPr>
          </a:p>
          <a:p>
            <a:pPr marL="171450" indent="-171450">
              <a:buFont typeface="Arial" panose="020B0604020202020204" pitchFamily="34" charset="0"/>
              <a:buChar char="•"/>
            </a:pPr>
            <a:endParaRPr lang="en-US" b="0">
              <a:cs typeface="Calibri"/>
            </a:endParaRPr>
          </a:p>
          <a:p>
            <a:endParaRPr lang="en-US" b="0">
              <a:cs typeface="Calibri"/>
            </a:endParaRPr>
          </a:p>
          <a:p>
            <a:endParaRPr lang="en-US" b="0">
              <a:cs typeface="Calibri"/>
            </a:endParaRPr>
          </a:p>
        </p:txBody>
      </p:sp>
      <p:sp>
        <p:nvSpPr>
          <p:cNvPr id="4" name="Slide Number Placeholder 3"/>
          <p:cNvSpPr>
            <a:spLocks noGrp="1"/>
          </p:cNvSpPr>
          <p:nvPr>
            <p:ph type="sldNum" sz="quarter" idx="5"/>
          </p:nvPr>
        </p:nvSpPr>
        <p:spPr/>
        <p:txBody>
          <a:bodyPr/>
          <a:lstStyle/>
          <a:p>
            <a:pPr>
              <a:defRPr/>
            </a:pPr>
            <a:fld id="{AF18B917-6D85-435D-ABD8-F3B4FB03D5CF}" type="slidenum">
              <a:rPr lang="en-US" altLang="en-US"/>
              <a:pPr>
                <a:defRPr/>
              </a:pPr>
              <a:t>10</a:t>
            </a:fld>
            <a:endParaRPr lang="en-US" altLang="en-US"/>
          </a:p>
        </p:txBody>
      </p:sp>
    </p:spTree>
    <p:extLst>
      <p:ext uri="{BB962C8B-B14F-4D97-AF65-F5344CB8AC3E}">
        <p14:creationId xmlns:p14="http://schemas.microsoft.com/office/powerpoint/2010/main" val="3508388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a typeface="Calibri"/>
                <a:cs typeface="Calibri"/>
              </a:rPr>
              <a:t>Thomas</a:t>
            </a:r>
          </a:p>
          <a:p>
            <a:r>
              <a:rPr lang="en-US">
                <a:cs typeface="Calibri"/>
              </a:rPr>
              <a:t>This last slide speaks to severe housing problems experienced by 1 in 6 of households – which is one of the issues described on this slide. With low vacancy rates, we know that folks have few options for alternative housing</a:t>
            </a:r>
            <a:endParaRPr lang="en-US"/>
          </a:p>
          <a:p>
            <a:endParaRPr lang="en-US" dirty="0"/>
          </a:p>
          <a:p>
            <a:r>
              <a:rPr lang="en-US" dirty="0">
                <a:cs typeface="Calibri"/>
              </a:rPr>
              <a:t>We observed noticeable differences in safe housing by race and ethnicity:</a:t>
            </a:r>
          </a:p>
          <a:p>
            <a:pPr marL="171450" indent="-171450">
              <a:buFont typeface="Courier New,monospace"/>
              <a:buChar char="o"/>
            </a:pPr>
            <a:r>
              <a:rPr lang="en-US" dirty="0"/>
              <a:t>20% of Black, African-American, and Hispanic/Latino respondents reported on our Community Survey not having </a:t>
            </a:r>
            <a:r>
              <a:rPr lang="en-US" i="1" dirty="0"/>
              <a:t>“safe and healthy housing” as </a:t>
            </a:r>
            <a:r>
              <a:rPr lang="en-US" dirty="0"/>
              <a:t>compared to 10% of white-identifying respondents</a:t>
            </a:r>
            <a:endParaRPr lang="en-US" dirty="0">
              <a:ea typeface="Calibri"/>
              <a:cs typeface="Calibri"/>
            </a:endParaRPr>
          </a:p>
          <a:p>
            <a:pPr marL="285750" indent="-285750">
              <a:buFont typeface="Arial"/>
              <a:buChar char="•"/>
            </a:pPr>
            <a:r>
              <a:rPr lang="en-US" dirty="0"/>
              <a:t>One </a:t>
            </a:r>
            <a:r>
              <a:rPr lang="en-US" b="0" i="0" kern="1200" dirty="0">
                <a:effectLst/>
              </a:rPr>
              <a:t>Community member stated: “There is a lack of affordable, safe housing. There isn’t decent housing for families or multi-generational households...new builds are not affordable – this all contributes to stress and depression…”  </a:t>
            </a:r>
            <a:endParaRPr lang="en-US" b="0" i="0" kern="1200" dirty="0">
              <a:effectLst/>
              <a:cs typeface="Calibri"/>
            </a:endParaRPr>
          </a:p>
          <a:p>
            <a:pPr marL="285750" indent="-285750">
              <a:buFont typeface="Arial"/>
              <a:buChar char="•"/>
              <a:defRPr/>
            </a:pPr>
            <a:r>
              <a:rPr lang="en-US" dirty="0"/>
              <a:t>Another community leader stated that being housed is a basic requirement for health and safety and reflected, </a:t>
            </a:r>
            <a:r>
              <a:rPr lang="en-US" b="1" dirty="0"/>
              <a:t>“if you are housed successfully for a few years, chances are that your access to health, mental health services, and better quality of life will increase.”</a:t>
            </a:r>
            <a:endParaRPr lang="en-US" b="1" dirty="0">
              <a:cs typeface="Calibri"/>
            </a:endParaRPr>
          </a:p>
          <a:p>
            <a:pPr>
              <a:defRPr/>
            </a:pPr>
            <a:endParaRPr lang="en-US" dirty="0">
              <a:cs typeface="Calibri"/>
            </a:endParaRPr>
          </a:p>
          <a:p>
            <a:pPr>
              <a:defRPr/>
            </a:pPr>
            <a:r>
              <a:rPr lang="en-US" dirty="0">
                <a:cs typeface="Calibri"/>
              </a:rPr>
              <a:t>We will now transition to touch quickly on the other two health priorities</a:t>
            </a:r>
            <a:endParaRPr lang="en-US" sz="1200" dirty="0">
              <a:cs typeface="Calibri"/>
            </a:endParaRPr>
          </a:p>
          <a:p>
            <a:pPr marL="0" indent="0">
              <a:buFontTx/>
              <a:buNone/>
            </a:pPr>
            <a:endParaRPr lang="en-US" b="0">
              <a:cs typeface="Calibri"/>
            </a:endParaRPr>
          </a:p>
          <a:p>
            <a:pPr>
              <a:buFont typeface="Arial" panose="020B0604020202020204" pitchFamily="34" charset="0"/>
            </a:pPr>
            <a:endParaRPr lang="en-US" b="0">
              <a:cs typeface="Calibri"/>
            </a:endParaRPr>
          </a:p>
          <a:p>
            <a:endParaRPr lang="en-US">
              <a:cs typeface="Calibri"/>
            </a:endParaRPr>
          </a:p>
          <a:p>
            <a:endParaRPr lang="en-US">
              <a:cs typeface="Calibri"/>
            </a:endParaRPr>
          </a:p>
        </p:txBody>
      </p:sp>
      <p:sp>
        <p:nvSpPr>
          <p:cNvPr id="4" name="Slide Number Placeholder 3"/>
          <p:cNvSpPr>
            <a:spLocks noGrp="1"/>
          </p:cNvSpPr>
          <p:nvPr>
            <p:ph type="sldNum" sz="quarter" idx="5"/>
          </p:nvPr>
        </p:nvSpPr>
        <p:spPr/>
        <p:txBody>
          <a:bodyPr/>
          <a:lstStyle/>
          <a:p>
            <a:pPr>
              <a:defRPr/>
            </a:pPr>
            <a:fld id="{AF18B917-6D85-435D-ABD8-F3B4FB03D5CF}" type="slidenum">
              <a:rPr lang="en-US" altLang="en-US"/>
              <a:pPr>
                <a:defRPr/>
              </a:pPr>
              <a:t>11</a:t>
            </a:fld>
            <a:endParaRPr lang="en-US" altLang="en-US"/>
          </a:p>
        </p:txBody>
      </p:sp>
    </p:spTree>
    <p:extLst>
      <p:ext uri="{BB962C8B-B14F-4D97-AF65-F5344CB8AC3E}">
        <p14:creationId xmlns:p14="http://schemas.microsoft.com/office/powerpoint/2010/main" val="359019174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cs typeface="Calibri"/>
              </a:rPr>
              <a:t>Justin</a:t>
            </a:r>
            <a:endParaRPr lang="en-US" b="1"/>
          </a:p>
          <a:p>
            <a:r>
              <a:rPr lang="en-US" b="1"/>
              <a:t>Cultural</a:t>
            </a:r>
            <a:r>
              <a:rPr lang="en-US" sz="1200" b="1" i="0" kern="1200">
                <a:solidFill>
                  <a:schemeClr val="tx1"/>
                </a:solidFill>
                <a:effectLst/>
                <a:latin typeface="+mn-lt"/>
                <a:ea typeface="+mn-ea"/>
                <a:cs typeface="+mn-cs"/>
              </a:rPr>
              <a:t> Humility and Inclusive Health Care </a:t>
            </a:r>
            <a:r>
              <a:rPr lang="en-US" b="1"/>
              <a:t>summarized as</a:t>
            </a:r>
            <a:r>
              <a:rPr lang="en-US" sz="1200" b="0" i="0" kern="1200">
                <a:solidFill>
                  <a:schemeClr val="tx1"/>
                </a:solidFill>
                <a:effectLst/>
                <a:latin typeface="+mn-lt"/>
                <a:ea typeface="+mn-ea"/>
                <a:cs typeface="+mn-cs"/>
              </a:rPr>
              <a:t>:</a:t>
            </a:r>
            <a:r>
              <a:rPr lang="en-US"/>
              <a:t> </a:t>
            </a:r>
            <a:endParaRPr lang="en-US">
              <a:ea typeface="+mn-ea"/>
              <a:cs typeface="+mn-cs"/>
            </a:endParaRPr>
          </a:p>
          <a:p>
            <a:pPr rtl="0" fontAlgn="base"/>
            <a:r>
              <a:rPr lang="en-US" sz="1200" b="0" i="0" kern="1200">
                <a:solidFill>
                  <a:schemeClr val="tx1"/>
                </a:solidFill>
                <a:effectLst/>
                <a:latin typeface="+mn-lt"/>
                <a:ea typeface="+mn-ea"/>
                <a:cs typeface="+mn-cs"/>
              </a:rPr>
              <a:t>- Access to </a:t>
            </a:r>
            <a:r>
              <a:rPr lang="en-US" sz="1200" b="0" i="0" u="sng" kern="1200">
                <a:solidFill>
                  <a:schemeClr val="tx1"/>
                </a:solidFill>
                <a:effectLst/>
                <a:latin typeface="+mn-lt"/>
                <a:ea typeface="+mn-ea"/>
                <a:cs typeface="+mn-cs"/>
              </a:rPr>
              <a:t>inclusive</a:t>
            </a:r>
            <a:r>
              <a:rPr lang="en-US" sz="1200" b="0" i="0" kern="1200">
                <a:solidFill>
                  <a:schemeClr val="tx1"/>
                </a:solidFill>
                <a:effectLst/>
                <a:latin typeface="+mn-lt"/>
                <a:ea typeface="+mn-ea"/>
                <a:cs typeface="+mn-cs"/>
              </a:rPr>
              <a:t>, </a:t>
            </a:r>
            <a:r>
              <a:rPr lang="en-US" sz="1200" b="0" i="0" u="sng" kern="1200">
                <a:solidFill>
                  <a:schemeClr val="tx1"/>
                </a:solidFill>
                <a:effectLst/>
                <a:latin typeface="+mn-lt"/>
                <a:ea typeface="+mn-ea"/>
                <a:cs typeface="+mn-cs"/>
              </a:rPr>
              <a:t>high quality health care </a:t>
            </a:r>
            <a:r>
              <a:rPr lang="en-US" sz="1200" b="0" i="0" kern="1200">
                <a:solidFill>
                  <a:schemeClr val="tx1"/>
                </a:solidFill>
                <a:effectLst/>
                <a:latin typeface="+mn-lt"/>
                <a:ea typeface="+mn-ea"/>
                <a:cs typeface="+mn-cs"/>
              </a:rPr>
              <a:t>in settings where </a:t>
            </a:r>
            <a:r>
              <a:rPr lang="en-US" sz="1200" b="0" i="0" u="sng" kern="1200">
                <a:solidFill>
                  <a:schemeClr val="tx1"/>
                </a:solidFill>
                <a:effectLst/>
                <a:latin typeface="+mn-lt"/>
                <a:ea typeface="+mn-ea"/>
                <a:cs typeface="+mn-cs"/>
              </a:rPr>
              <a:t>ALL</a:t>
            </a:r>
            <a:r>
              <a:rPr lang="en-US" sz="1200" b="0" i="0" kern="1200">
                <a:solidFill>
                  <a:schemeClr val="tx1"/>
                </a:solidFill>
                <a:effectLst/>
                <a:latin typeface="+mn-lt"/>
                <a:ea typeface="+mn-ea"/>
                <a:cs typeface="+mn-cs"/>
              </a:rPr>
              <a:t> community members feel </a:t>
            </a:r>
            <a:r>
              <a:rPr lang="en-US" sz="1200" b="0" i="0" u="sng" kern="1200">
                <a:solidFill>
                  <a:schemeClr val="tx1"/>
                </a:solidFill>
                <a:effectLst/>
                <a:latin typeface="+mn-lt"/>
                <a:ea typeface="+mn-ea"/>
                <a:cs typeface="+mn-cs"/>
              </a:rPr>
              <a:t>safe</a:t>
            </a:r>
            <a:r>
              <a:rPr lang="en-US" sz="1200" b="0" i="0" kern="1200">
                <a:solidFill>
                  <a:schemeClr val="tx1"/>
                </a:solidFill>
                <a:effectLst/>
                <a:latin typeface="+mn-lt"/>
                <a:ea typeface="+mn-ea"/>
                <a:cs typeface="+mn-cs"/>
              </a:rPr>
              <a:t>, </a:t>
            </a:r>
            <a:r>
              <a:rPr lang="en-US" sz="1200" b="0" i="0" u="sng" kern="1200">
                <a:solidFill>
                  <a:schemeClr val="tx1"/>
                </a:solidFill>
                <a:effectLst/>
                <a:latin typeface="+mn-lt"/>
                <a:ea typeface="+mn-ea"/>
                <a:cs typeface="+mn-cs"/>
              </a:rPr>
              <a:t>respected, and understood</a:t>
            </a:r>
            <a:r>
              <a:rPr lang="en-US" sz="1200" b="0" i="0" kern="1200">
                <a:solidFill>
                  <a:schemeClr val="tx1"/>
                </a:solidFill>
                <a:effectLst/>
                <a:latin typeface="+mn-lt"/>
                <a:ea typeface="+mn-ea"/>
                <a:cs typeface="+mn-cs"/>
              </a:rPr>
              <a:t>. </a:t>
            </a:r>
          </a:p>
        </p:txBody>
      </p:sp>
      <p:sp>
        <p:nvSpPr>
          <p:cNvPr id="4" name="Slide Number Placeholder 3"/>
          <p:cNvSpPr>
            <a:spLocks noGrp="1"/>
          </p:cNvSpPr>
          <p:nvPr>
            <p:ph type="sldNum" sz="quarter" idx="5"/>
          </p:nvPr>
        </p:nvSpPr>
        <p:spPr/>
        <p:txBody>
          <a:bodyPr/>
          <a:lstStyle/>
          <a:p>
            <a:pPr>
              <a:defRPr/>
            </a:pPr>
            <a:fld id="{AF18B917-6D85-435D-ABD8-F3B4FB03D5CF}" type="slidenum">
              <a:rPr lang="en-US" altLang="en-US"/>
              <a:pPr>
                <a:defRPr/>
              </a:pPr>
              <a:t>12</a:t>
            </a:fld>
            <a:endParaRPr lang="en-US" altLang="en-US"/>
          </a:p>
        </p:txBody>
      </p:sp>
    </p:spTree>
    <p:extLst>
      <p:ext uri="{BB962C8B-B14F-4D97-AF65-F5344CB8AC3E}">
        <p14:creationId xmlns:p14="http://schemas.microsoft.com/office/powerpoint/2010/main" val="76392202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Justin</a:t>
            </a:r>
            <a:endParaRPr lang="en-US" dirty="0"/>
          </a:p>
          <a:p>
            <a:r>
              <a:rPr lang="en-US" dirty="0"/>
              <a:t>Key Findings/Themes:</a:t>
            </a:r>
            <a:endParaRPr lang="en-US" dirty="0">
              <a:cs typeface="Calibri"/>
            </a:endParaRPr>
          </a:p>
          <a:p>
            <a:r>
              <a:rPr lang="en-US" dirty="0"/>
              <a:t>Importance of respecting how culture, religion, and spiritual beliefs guide health and wellbeing. </a:t>
            </a:r>
            <a:endParaRPr lang="en-US" dirty="0">
              <a:cs typeface="Calibri"/>
            </a:endParaRPr>
          </a:p>
          <a:p>
            <a:r>
              <a:rPr lang="en-US" dirty="0"/>
              <a:t>Across data collection methods we observed a lack of culturally competent care such as:  </a:t>
            </a:r>
            <a:endParaRPr lang="en-US" dirty="0">
              <a:cs typeface="Calibri"/>
            </a:endParaRPr>
          </a:p>
          <a:p>
            <a:pPr marL="628650" lvl="1" indent="-171450">
              <a:buFont typeface="Courier New,monospace"/>
              <a:buChar char="o"/>
            </a:pPr>
            <a:r>
              <a:rPr lang="en-US" dirty="0"/>
              <a:t>A lack of language access services </a:t>
            </a:r>
            <a:endParaRPr lang="en-US" dirty="0">
              <a:cs typeface="Calibri"/>
            </a:endParaRPr>
          </a:p>
          <a:p>
            <a:pPr marL="628650" lvl="1" indent="-171450">
              <a:buFont typeface="Courier New,monospace"/>
              <a:buChar char="o"/>
            </a:pPr>
            <a:r>
              <a:rPr lang="en-US" dirty="0"/>
              <a:t>A Lack of diversity within the professional healthcare workforce </a:t>
            </a:r>
            <a:endParaRPr lang="en-US" dirty="0">
              <a:cs typeface="Calibri"/>
            </a:endParaRPr>
          </a:p>
          <a:p>
            <a:pPr marL="628650" lvl="1" indent="-171450">
              <a:buFont typeface="Courier New,monospace"/>
              <a:buChar char="o"/>
            </a:pPr>
            <a:r>
              <a:rPr lang="en-US" dirty="0"/>
              <a:t>Community members not feeling safe or understood due to institutional racism (or systems that reinforce racial inequality)  </a:t>
            </a:r>
            <a:endParaRPr lang="en-US" dirty="0">
              <a:cs typeface="Calibri"/>
            </a:endParaRPr>
          </a:p>
          <a:p>
            <a:endParaRPr lang="en-US"/>
          </a:p>
          <a:p>
            <a:r>
              <a:rPr lang="en-US" dirty="0">
                <a:cs typeface="Calibri"/>
              </a:rPr>
              <a:t>When asked if healthcare providers respect your cultural identity, many community survey respondents reported low levels of agreement, particularly:</a:t>
            </a:r>
          </a:p>
          <a:p>
            <a:r>
              <a:rPr lang="en-US" dirty="0">
                <a:cs typeface="Calibri"/>
              </a:rPr>
              <a:t>- Community members who have lived in the US for 5 years or less</a:t>
            </a:r>
          </a:p>
          <a:p>
            <a:r>
              <a:rPr lang="en-US" dirty="0">
                <a:cs typeface="Calibri"/>
              </a:rPr>
              <a:t>- Community members who are gay, lesbian, bisexual, asexual or queer</a:t>
            </a:r>
          </a:p>
          <a:p>
            <a:r>
              <a:rPr lang="en-US" dirty="0">
                <a:cs typeface="Calibri"/>
              </a:rPr>
              <a:t>- And community members who are transgender, genderqueer non-binary or fluid</a:t>
            </a:r>
          </a:p>
          <a:p>
            <a:endParaRPr lang="en-US" dirty="0">
              <a:cs typeface="Calibri"/>
            </a:endParaRPr>
          </a:p>
          <a:p>
            <a:r>
              <a:rPr lang="en-US" dirty="0">
                <a:cs typeface="Calibri"/>
              </a:rPr>
              <a:t>Finally, </a:t>
            </a:r>
          </a:p>
          <a:p>
            <a:r>
              <a:rPr lang="en-US" dirty="0">
                <a:cs typeface="Calibri"/>
              </a:rPr>
              <a:t>We heard from older Vermonters and caregivers of children with mental health challenges in a focus groups </a:t>
            </a:r>
            <a:endParaRPr lang="en-US" dirty="0"/>
          </a:p>
          <a:p>
            <a:r>
              <a:rPr lang="en-US" dirty="0"/>
              <a:t>Older community members described the importance of feeling Medical Providers listened to their health concerns and priorities, and feeling their concerns were addressed. </a:t>
            </a:r>
            <a:endParaRPr lang="en-US" dirty="0">
              <a:cs typeface="Calibri"/>
            </a:endParaRPr>
          </a:p>
          <a:p>
            <a:r>
              <a:rPr lang="en-US" dirty="0">
                <a:cs typeface="Calibri"/>
              </a:rPr>
              <a:t>Caregivers </a:t>
            </a:r>
            <a:r>
              <a:rPr lang="en-US" dirty="0"/>
              <a:t>shared concerns about youth safety and independence and supportive living options for their children when they are no longer available as caregivers </a:t>
            </a:r>
            <a:endParaRPr lang="en-US" dirty="0">
              <a:cs typeface="Calibri"/>
            </a:endParaRPr>
          </a:p>
          <a:p>
            <a:endParaRPr lang="en-US" dirty="0">
              <a:cs typeface="Calibri"/>
            </a:endParaRPr>
          </a:p>
          <a:p>
            <a:r>
              <a:rPr lang="en-US" dirty="0"/>
              <a:t>Overall Theme – Important of “Community based resources” and creating shared cultural spaces was also of central importance for promoting physical and mental health across many communities we heard from. </a:t>
            </a:r>
            <a:endParaRPr lang="en-US" dirty="0">
              <a:cs typeface="Calibri"/>
            </a:endParaRPr>
          </a:p>
          <a:p>
            <a:endParaRPr lang="en-US" dirty="0"/>
          </a:p>
          <a:p>
            <a:endParaRPr lang="en-US">
              <a:cs typeface="Calibri"/>
            </a:endParaRPr>
          </a:p>
        </p:txBody>
      </p:sp>
      <p:sp>
        <p:nvSpPr>
          <p:cNvPr id="4" name="Slide Number Placeholder 3"/>
          <p:cNvSpPr>
            <a:spLocks noGrp="1"/>
          </p:cNvSpPr>
          <p:nvPr>
            <p:ph type="sldNum" sz="quarter" idx="5"/>
          </p:nvPr>
        </p:nvSpPr>
        <p:spPr/>
        <p:txBody>
          <a:bodyPr/>
          <a:lstStyle/>
          <a:p>
            <a:pPr>
              <a:defRPr/>
            </a:pPr>
            <a:fld id="{AF18B917-6D85-435D-ABD8-F3B4FB03D5CF}" type="slidenum">
              <a:rPr lang="en-US" altLang="en-US"/>
              <a:pPr>
                <a:defRPr/>
              </a:pPr>
              <a:t>13</a:t>
            </a:fld>
            <a:endParaRPr lang="en-US" altLang="en-US"/>
          </a:p>
        </p:txBody>
      </p:sp>
    </p:spTree>
    <p:extLst>
      <p:ext uri="{BB962C8B-B14F-4D97-AF65-F5344CB8AC3E}">
        <p14:creationId xmlns:p14="http://schemas.microsoft.com/office/powerpoint/2010/main" val="317910421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Justin</a:t>
            </a:r>
            <a:endParaRPr lang="en-US" dirty="0"/>
          </a:p>
          <a:p>
            <a:endParaRPr lang="en-US">
              <a:cs typeface="Calibri"/>
            </a:endParaRPr>
          </a:p>
          <a:p>
            <a:r>
              <a:rPr lang="en-US" dirty="0"/>
              <a:t>As we know, </a:t>
            </a:r>
            <a:r>
              <a:rPr lang="en-US" b="0" i="0" kern="1200" dirty="0">
                <a:effectLst/>
              </a:rPr>
              <a:t>Mental Health continues to be a top emerging need in our community and across the state</a:t>
            </a:r>
            <a:r>
              <a:rPr lang="en-US" dirty="0"/>
              <a:t>. </a:t>
            </a:r>
            <a:endParaRPr lang="en-US" dirty="0">
              <a:cs typeface="Calibri"/>
            </a:endParaRPr>
          </a:p>
          <a:p>
            <a:r>
              <a:rPr lang="en-US" dirty="0"/>
              <a:t>Mental health was identified as a top health priority in previous CHNAs completed in 2016 and 2019 </a:t>
            </a:r>
            <a:endParaRPr lang="en-US" dirty="0">
              <a:cs typeface="Calibri"/>
            </a:endParaRPr>
          </a:p>
          <a:p>
            <a:endParaRPr lang="en-US"/>
          </a:p>
          <a:p>
            <a:r>
              <a:rPr lang="en-US" dirty="0"/>
              <a:t>We summarized this community priority as: Supporting the mental health and wellbeing of all community members by offering timely services and promoting social connections</a:t>
            </a:r>
            <a:r>
              <a:rPr lang="en-US" b="0" i="0" kern="1200" dirty="0">
                <a:effectLst/>
              </a:rPr>
              <a:t>.</a:t>
            </a:r>
            <a:r>
              <a:rPr lang="en-US" dirty="0"/>
              <a:t> </a:t>
            </a:r>
            <a:endParaRPr lang="en-US" dirty="0">
              <a:cs typeface="Calibri"/>
            </a:endParaRPr>
          </a:p>
        </p:txBody>
      </p:sp>
      <p:sp>
        <p:nvSpPr>
          <p:cNvPr id="4" name="Slide Number Placeholder 3"/>
          <p:cNvSpPr>
            <a:spLocks noGrp="1"/>
          </p:cNvSpPr>
          <p:nvPr>
            <p:ph type="sldNum" sz="quarter" idx="5"/>
          </p:nvPr>
        </p:nvSpPr>
        <p:spPr/>
        <p:txBody>
          <a:bodyPr/>
          <a:lstStyle/>
          <a:p>
            <a:pPr>
              <a:defRPr/>
            </a:pPr>
            <a:fld id="{AF18B917-6D85-435D-ABD8-F3B4FB03D5CF}" type="slidenum">
              <a:rPr lang="en-US" altLang="en-US"/>
              <a:pPr>
                <a:defRPr/>
              </a:pPr>
              <a:t>14</a:t>
            </a:fld>
            <a:endParaRPr lang="en-US" altLang="en-US"/>
          </a:p>
        </p:txBody>
      </p:sp>
    </p:spTree>
    <p:extLst>
      <p:ext uri="{BB962C8B-B14F-4D97-AF65-F5344CB8AC3E}">
        <p14:creationId xmlns:p14="http://schemas.microsoft.com/office/powerpoint/2010/main" val="20949070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Justin</a:t>
            </a:r>
            <a:endParaRPr lang="en-US" dirty="0"/>
          </a:p>
          <a:p>
            <a:r>
              <a:rPr lang="en-US" dirty="0"/>
              <a:t>We know that the COVID-19 pandemic has amplified the importance of addressing mental health and wellbeing within the health care system and the community. Community members agree with 65% survey respondents noting that increasing mental health services would strengthen health and wellbeing </a:t>
            </a:r>
            <a:endParaRPr lang="en-US" dirty="0">
              <a:cs typeface="Calibri"/>
            </a:endParaRPr>
          </a:p>
          <a:p>
            <a:endParaRPr lang="en-US"/>
          </a:p>
          <a:p>
            <a:r>
              <a:rPr lang="en-US" sz="1200" b="0" i="0" kern="1200" dirty="0">
                <a:solidFill>
                  <a:schemeClr val="tx1"/>
                </a:solidFill>
                <a:effectLst/>
                <a:latin typeface="+mn-lt"/>
                <a:ea typeface="+mn-ea"/>
                <a:cs typeface="+mn-cs"/>
              </a:rPr>
              <a:t>Key </a:t>
            </a:r>
            <a:r>
              <a:rPr lang="en-US" dirty="0"/>
              <a:t>data observations:</a:t>
            </a:r>
            <a:endParaRPr lang="en-US" dirty="0">
              <a:cs typeface="Calibri"/>
            </a:endParaRPr>
          </a:p>
          <a:p>
            <a:pPr marL="171450" indent="-171450">
              <a:buFont typeface="Courier New" panose="02070309020205020404" pitchFamily="49" charset="0"/>
              <a:buChar char="o"/>
            </a:pPr>
            <a:r>
              <a:rPr lang="en-US" dirty="0">
                <a:cs typeface="Calibri"/>
              </a:rPr>
              <a:t>Increases in depressive disorder diagnosis, students feel sad or hopeless, </a:t>
            </a:r>
            <a:endParaRPr lang="en-US" sz="1200" b="0" i="0" kern="1200" dirty="0">
              <a:solidFill>
                <a:schemeClr val="tx1"/>
              </a:solidFill>
              <a:effectLst/>
              <a:latin typeface="+mn-lt"/>
              <a:cs typeface="Calibri"/>
            </a:endParaRPr>
          </a:p>
          <a:p>
            <a:pPr marL="171450" indent="-171450">
              <a:buFont typeface="Courier New" panose="02070309020205020404" pitchFamily="49" charset="0"/>
              <a:buChar char="o"/>
            </a:pPr>
            <a:r>
              <a:rPr lang="en-US" dirty="0">
                <a:cs typeface="Calibri"/>
              </a:rPr>
              <a:t>Increase in opioid related deaths and increased rates of suicide</a:t>
            </a:r>
          </a:p>
          <a:p>
            <a:pPr marL="171450" indent="-171450">
              <a:buFont typeface="Courier New" panose="02070309020205020404" pitchFamily="49" charset="0"/>
              <a:buChar char="o"/>
            </a:pPr>
            <a:r>
              <a:rPr lang="en-US" dirty="0">
                <a:cs typeface="Calibri"/>
              </a:rPr>
              <a:t>Barriers and access issues to care </a:t>
            </a:r>
          </a:p>
          <a:p>
            <a:pPr marL="628650" lvl="1" indent="-171450">
              <a:buFont typeface="Courier New,monospace" panose="02070309020205020404" pitchFamily="49" charset="0"/>
              <a:buChar char="o"/>
            </a:pPr>
            <a:r>
              <a:rPr lang="en-US" dirty="0">
                <a:cs typeface="Calibri"/>
              </a:rPr>
              <a:t> 1 out 3</a:t>
            </a:r>
            <a:r>
              <a:rPr lang="en-US" dirty="0"/>
              <a:t> survey respondents disagreed, When asked if mental health services are available in your community;</a:t>
            </a:r>
            <a:endParaRPr lang="en-US" dirty="0">
              <a:cs typeface="Calibri"/>
            </a:endParaRPr>
          </a:p>
          <a:p>
            <a:pPr marL="628650" lvl="1" indent="-171450">
              <a:buFont typeface="Courier New,monospace" panose="02070309020205020404" pitchFamily="49" charset="0"/>
              <a:buChar char="o"/>
            </a:pPr>
            <a:r>
              <a:rPr lang="en-US" dirty="0"/>
              <a:t>1 in 4 community survey respondents DID NOT agree that “Substance use treatment resources are available in my community.”</a:t>
            </a:r>
            <a:endParaRPr lang="en-US" dirty="0">
              <a:cs typeface="Calibri"/>
            </a:endParaRPr>
          </a:p>
          <a:p>
            <a:endParaRPr lang="en-US">
              <a:cs typeface="Calibri"/>
            </a:endParaRPr>
          </a:p>
          <a:p>
            <a:r>
              <a:rPr lang="en-US" dirty="0">
                <a:cs typeface="Calibri"/>
              </a:rPr>
              <a:t>Additionally:</a:t>
            </a:r>
          </a:p>
          <a:p>
            <a:pPr marL="171450" indent="-171450">
              <a:buFont typeface="Arial,Sans-Serif"/>
              <a:buChar char="•"/>
            </a:pPr>
            <a:r>
              <a:rPr lang="en-US" dirty="0"/>
              <a:t>Parents and caregivers of children with mental health challenges shared in a focus group shared overwhelmingly that the current mental health care system in Vermont is not able to adequately support the needs of their children with mental health challenges, and how difficult it is to get help during times of crisis  </a:t>
            </a:r>
            <a:endParaRPr lang="en-US" dirty="0">
              <a:cs typeface="Calibri"/>
            </a:endParaRPr>
          </a:p>
          <a:p>
            <a:endParaRPr lang="en-US"/>
          </a:p>
          <a:p>
            <a:pPr marL="171450" indent="-171450">
              <a:buFont typeface="Arial,Sans-Serif"/>
              <a:buChar char="•"/>
            </a:pPr>
            <a:endParaRPr lang="en-US">
              <a:cs typeface="Calibri"/>
            </a:endParaRPr>
          </a:p>
          <a:p>
            <a:r>
              <a:rPr lang="en-US" dirty="0"/>
              <a:t>Additional themes</a:t>
            </a:r>
            <a:endParaRPr lang="en-US" dirty="0">
              <a:cs typeface="Calibri"/>
            </a:endParaRPr>
          </a:p>
          <a:p>
            <a:pPr marL="285750" indent="-285750">
              <a:buFont typeface="Arial,Sans-Serif"/>
              <a:buChar char="•"/>
            </a:pPr>
            <a:r>
              <a:rPr lang="en-US" dirty="0"/>
              <a:t>Importance of social connectedness for supporting mental health and wellbeing.</a:t>
            </a:r>
            <a:endParaRPr lang="en-US" dirty="0">
              <a:cs typeface="Calibri"/>
            </a:endParaRPr>
          </a:p>
          <a:p>
            <a:pPr marL="171450" indent="-171450">
              <a:buFont typeface="Courier New,monospace"/>
              <a:buChar char="o"/>
            </a:pPr>
            <a:r>
              <a:rPr lang="en-US" dirty="0"/>
              <a:t>The need to support youth and schools </a:t>
            </a:r>
            <a:endParaRPr lang="en-US" dirty="0">
              <a:cs typeface="Calibri"/>
            </a:endParaRPr>
          </a:p>
          <a:p>
            <a:pPr marL="628650" lvl="1" indent="-171450">
              <a:buFont typeface="Courier New,monospace"/>
              <a:buChar char="o"/>
            </a:pPr>
            <a:r>
              <a:rPr lang="en-US" dirty="0"/>
              <a:t>Students have questions about how to evaluate their mental health status and wanting social norms to change to normalize conversations about mental health and wellbeing</a:t>
            </a:r>
            <a:endParaRPr lang="en-US" dirty="0">
              <a:cs typeface="Calibri"/>
            </a:endParaRPr>
          </a:p>
          <a:p>
            <a:pPr marL="171450" indent="-171450">
              <a:buFont typeface="Courier New,monospace"/>
              <a:buChar char="o"/>
            </a:pPr>
            <a:r>
              <a:rPr lang="en-US" dirty="0"/>
              <a:t>The positive effect of connecting with others who understand you, your culture, and who have had similar lived experiences</a:t>
            </a:r>
            <a:endParaRPr lang="en-US" dirty="0">
              <a:cs typeface="Calibri"/>
            </a:endParaRPr>
          </a:p>
          <a:p>
            <a:pPr marL="171450" indent="-171450">
              <a:buFont typeface="Courier New,monospace"/>
              <a:buChar char="o"/>
            </a:pPr>
            <a:endParaRPr lang="en-US" dirty="0">
              <a:cs typeface="Calibri"/>
            </a:endParaRPr>
          </a:p>
          <a:p>
            <a:pPr marL="171450" indent="-171450">
              <a:buFont typeface="Arial,Sans-Serif"/>
              <a:buChar char="•"/>
            </a:pPr>
            <a:endParaRPr lang="en-US">
              <a:cs typeface="Calibri"/>
            </a:endParaRPr>
          </a:p>
          <a:p>
            <a:endParaRPr lang="en-US">
              <a:cs typeface="Calibri"/>
            </a:endParaRPr>
          </a:p>
        </p:txBody>
      </p:sp>
      <p:sp>
        <p:nvSpPr>
          <p:cNvPr id="4" name="Slide Number Placeholder 3"/>
          <p:cNvSpPr>
            <a:spLocks noGrp="1"/>
          </p:cNvSpPr>
          <p:nvPr>
            <p:ph type="sldNum" sz="quarter" idx="5"/>
          </p:nvPr>
        </p:nvSpPr>
        <p:spPr/>
        <p:txBody>
          <a:bodyPr/>
          <a:lstStyle/>
          <a:p>
            <a:pPr>
              <a:defRPr/>
            </a:pPr>
            <a:fld id="{AF18B917-6D85-435D-ABD8-F3B4FB03D5CF}" type="slidenum">
              <a:rPr lang="en-US" altLang="en-US"/>
              <a:pPr>
                <a:defRPr/>
              </a:pPr>
              <a:t>15</a:t>
            </a:fld>
            <a:endParaRPr lang="en-US" altLang="en-US"/>
          </a:p>
        </p:txBody>
      </p:sp>
    </p:spTree>
    <p:extLst>
      <p:ext uri="{BB962C8B-B14F-4D97-AF65-F5344CB8AC3E}">
        <p14:creationId xmlns:p14="http://schemas.microsoft.com/office/powerpoint/2010/main" val="266900066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Justin</a:t>
            </a:r>
            <a:endParaRPr lang="en-US" dirty="0"/>
          </a:p>
          <a:p>
            <a:r>
              <a:rPr lang="en-US" dirty="0"/>
              <a:t>Call out to Community Assests! </a:t>
            </a:r>
            <a:endParaRPr lang="en-US" dirty="0">
              <a:cs typeface="Calibri"/>
            </a:endParaRPr>
          </a:p>
          <a:p>
            <a:r>
              <a:rPr lang="en-US" dirty="0"/>
              <a:t>Although there is a lot of need</a:t>
            </a:r>
            <a:r>
              <a:rPr lang="en-US" b="0" i="0" kern="1200" dirty="0">
                <a:effectLst/>
              </a:rPr>
              <a:t>, </a:t>
            </a:r>
            <a:r>
              <a:rPr lang="en-US" dirty="0"/>
              <a:t>there is a lot of great work happening. </a:t>
            </a:r>
            <a:endParaRPr lang="en-US" dirty="0">
              <a:cs typeface="Calibri"/>
            </a:endParaRPr>
          </a:p>
          <a:p>
            <a:endParaRPr lang="en-US">
              <a:ea typeface="Calibri"/>
              <a:cs typeface="Calibri"/>
            </a:endParaRPr>
          </a:p>
        </p:txBody>
      </p:sp>
      <p:sp>
        <p:nvSpPr>
          <p:cNvPr id="4" name="Slide Number Placeholder 3"/>
          <p:cNvSpPr>
            <a:spLocks noGrp="1"/>
          </p:cNvSpPr>
          <p:nvPr>
            <p:ph type="sldNum" sz="quarter" idx="5"/>
          </p:nvPr>
        </p:nvSpPr>
        <p:spPr/>
        <p:txBody>
          <a:bodyPr/>
          <a:lstStyle/>
          <a:p>
            <a:pPr>
              <a:defRPr/>
            </a:pPr>
            <a:fld id="{AF18B917-6D85-435D-ABD8-F3B4FB03D5CF}" type="slidenum">
              <a:rPr lang="en-US" altLang="en-US"/>
              <a:pPr>
                <a:defRPr/>
              </a:pPr>
              <a:t>16</a:t>
            </a:fld>
            <a:endParaRPr lang="en-US" altLang="en-US"/>
          </a:p>
        </p:txBody>
      </p:sp>
    </p:spTree>
    <p:extLst>
      <p:ext uri="{BB962C8B-B14F-4D97-AF65-F5344CB8AC3E}">
        <p14:creationId xmlns:p14="http://schemas.microsoft.com/office/powerpoint/2010/main" val="345841605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Survey – printed versions available </a:t>
            </a:r>
          </a:p>
          <a:p>
            <a:r>
              <a:rPr lang="en-US" dirty="0">
                <a:cs typeface="Calibri"/>
              </a:rPr>
              <a:t>Sarah to send out meeting minutes - </a:t>
            </a:r>
          </a:p>
          <a:p>
            <a:r>
              <a:rPr lang="en-US">
                <a:cs typeface="Calibri"/>
              </a:rPr>
              <a:t>Chanel to post link in zoom </a:t>
            </a:r>
          </a:p>
        </p:txBody>
      </p:sp>
      <p:sp>
        <p:nvSpPr>
          <p:cNvPr id="4" name="Slide Number Placeholder 3"/>
          <p:cNvSpPr>
            <a:spLocks noGrp="1"/>
          </p:cNvSpPr>
          <p:nvPr>
            <p:ph type="sldNum" sz="quarter" idx="5"/>
          </p:nvPr>
        </p:nvSpPr>
        <p:spPr/>
        <p:txBody>
          <a:bodyPr/>
          <a:lstStyle/>
          <a:p>
            <a:pPr>
              <a:defRPr/>
            </a:pPr>
            <a:fld id="{AF18B917-6D85-435D-ABD8-F3B4FB03D5CF}" type="slidenum">
              <a:rPr lang="en-US" altLang="en-US"/>
              <a:pPr>
                <a:defRPr/>
              </a:pPr>
              <a:t>17</a:t>
            </a:fld>
            <a:endParaRPr lang="en-US" altLang="en-US"/>
          </a:p>
        </p:txBody>
      </p:sp>
    </p:spTree>
    <p:extLst>
      <p:ext uri="{BB962C8B-B14F-4D97-AF65-F5344CB8AC3E}">
        <p14:creationId xmlns:p14="http://schemas.microsoft.com/office/powerpoint/2010/main" val="398782756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Justin</a:t>
            </a:r>
            <a:endParaRPr lang="en-US"/>
          </a:p>
          <a:p>
            <a:r>
              <a:rPr lang="en-US" sz="1200" b="0" i="0" kern="1200">
                <a:solidFill>
                  <a:schemeClr val="tx1"/>
                </a:solidFill>
                <a:effectLst/>
                <a:latin typeface="+mn-lt"/>
                <a:ea typeface="+mn-ea"/>
                <a:cs typeface="+mn-cs"/>
              </a:rPr>
              <a:t>Our first step in moving from assessment to action is sharing out the data and key findings that we’ve observed.</a:t>
            </a:r>
            <a:r>
              <a:rPr lang="en-US"/>
              <a:t> </a:t>
            </a:r>
            <a:endParaRPr lang="en-US">
              <a:ea typeface="Calibri"/>
              <a:cs typeface="Calibri"/>
            </a:endParaRPr>
          </a:p>
          <a:p>
            <a:endParaRPr lang="en-US"/>
          </a:p>
          <a:p>
            <a:r>
              <a:rPr lang="en-US">
                <a:ea typeface="Calibri"/>
                <a:cs typeface="Calibri"/>
              </a:rPr>
              <a:t>Simultaneously, our team has started working on the Community Health Improvement plan, which I will briefly share more about now and opportunities for collaboration</a:t>
            </a:r>
          </a:p>
        </p:txBody>
      </p:sp>
      <p:sp>
        <p:nvSpPr>
          <p:cNvPr id="4" name="Slide Number Placeholder 3"/>
          <p:cNvSpPr>
            <a:spLocks noGrp="1"/>
          </p:cNvSpPr>
          <p:nvPr>
            <p:ph type="sldNum" sz="quarter" idx="10"/>
          </p:nvPr>
        </p:nvSpPr>
        <p:spPr/>
        <p:txBody>
          <a:bodyPr/>
          <a:lstStyle/>
          <a:p>
            <a:pPr>
              <a:defRPr/>
            </a:pPr>
            <a:fld id="{AF18B917-6D85-435D-ABD8-F3B4FB03D5CF}" type="slidenum">
              <a:rPr lang="en-US" altLang="en-US" smtClean="0"/>
              <a:pPr>
                <a:defRPr/>
              </a:pPr>
              <a:t>18</a:t>
            </a:fld>
            <a:endParaRPr lang="en-US" altLang="en-US"/>
          </a:p>
        </p:txBody>
      </p:sp>
    </p:spTree>
    <p:extLst>
      <p:ext uri="{BB962C8B-B14F-4D97-AF65-F5344CB8AC3E}">
        <p14:creationId xmlns:p14="http://schemas.microsoft.com/office/powerpoint/2010/main" val="29112505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20000"/>
              </a:spcBef>
            </a:pPr>
            <a:r>
              <a:rPr lang="en-US">
                <a:ea typeface="Calibri"/>
                <a:cs typeface="Calibri"/>
              </a:rPr>
              <a:t>Justin</a:t>
            </a:r>
          </a:p>
          <a:p>
            <a:pPr>
              <a:spcBef>
                <a:spcPct val="20000"/>
              </a:spcBef>
            </a:pPr>
            <a:r>
              <a:rPr lang="en-US">
                <a:ea typeface="Calibri"/>
                <a:cs typeface="Calibri"/>
              </a:rPr>
              <a:t>- Our Community Benefits Team is facilitating the development of the CHIP - (3) year plan centered around the health priorities </a:t>
            </a:r>
            <a:endParaRPr lang="en-US"/>
          </a:p>
          <a:p>
            <a:pPr>
              <a:spcBef>
                <a:spcPct val="20000"/>
              </a:spcBef>
            </a:pPr>
            <a:r>
              <a:rPr lang="en-US"/>
              <a:t>CHIP will:</a:t>
            </a:r>
            <a:endParaRPr lang="en-US">
              <a:cs typeface="Calibri"/>
            </a:endParaRPr>
          </a:p>
          <a:p>
            <a:pPr>
              <a:spcBef>
                <a:spcPct val="20000"/>
              </a:spcBef>
            </a:pPr>
            <a:r>
              <a:rPr lang="en-US"/>
              <a:t>- Spark community partner collaboration to develop shared solutions </a:t>
            </a:r>
            <a:endParaRPr lang="en-US">
              <a:ea typeface="Calibri"/>
              <a:cs typeface="Calibri"/>
            </a:endParaRPr>
          </a:p>
          <a:p>
            <a:pPr>
              <a:spcBef>
                <a:spcPct val="20000"/>
              </a:spcBef>
            </a:pPr>
            <a:r>
              <a:rPr lang="en-US"/>
              <a:t>- emphasize health equity, ensuring that the plan is informed by community members most impacted by the priorities</a:t>
            </a:r>
            <a:endParaRPr lang="en-US">
              <a:ea typeface="Calibri"/>
              <a:cs typeface="Calibri"/>
            </a:endParaRPr>
          </a:p>
          <a:p>
            <a:pPr>
              <a:spcBef>
                <a:spcPct val="20000"/>
              </a:spcBef>
            </a:pPr>
            <a:r>
              <a:rPr lang="en-US"/>
              <a:t>- Inform programmatic decisions and guide investments, like our $1million+ annual Community Health Invesment Fund</a:t>
            </a:r>
            <a:endParaRPr lang="en-US">
              <a:cs typeface="Calibri"/>
            </a:endParaRPr>
          </a:p>
          <a:p>
            <a:pPr>
              <a:spcBef>
                <a:spcPct val="20000"/>
              </a:spcBef>
            </a:pPr>
            <a:endParaRPr lang="en-US">
              <a:ea typeface="Calibri"/>
              <a:cs typeface="Calibri"/>
            </a:endParaRPr>
          </a:p>
          <a:p>
            <a:pPr>
              <a:spcBef>
                <a:spcPct val="20000"/>
              </a:spcBef>
            </a:pPr>
            <a:r>
              <a:rPr lang="en-US">
                <a:ea typeface="Calibri"/>
                <a:cs typeface="Calibri"/>
              </a:rPr>
              <a:t>CHIP Governance</a:t>
            </a:r>
          </a:p>
          <a:p>
            <a:pPr>
              <a:spcBef>
                <a:spcPct val="20000"/>
              </a:spcBef>
            </a:pPr>
            <a:r>
              <a:rPr lang="en-US"/>
              <a:t>- Chittenden Accountable Community for Health to advise, support and implement community-based initiatives</a:t>
            </a:r>
            <a:endParaRPr lang="en-US">
              <a:ea typeface="Calibri"/>
              <a:cs typeface="Calibri"/>
            </a:endParaRPr>
          </a:p>
          <a:p>
            <a:pPr>
              <a:spcBef>
                <a:spcPct val="20000"/>
              </a:spcBef>
            </a:pPr>
            <a:r>
              <a:rPr lang="en-US">
                <a:ea typeface="Calibri"/>
                <a:cs typeface="Calibri"/>
              </a:rPr>
              <a:t>- Action Teams for each top health priority</a:t>
            </a:r>
          </a:p>
          <a:p>
            <a:pPr>
              <a:spcBef>
                <a:spcPct val="20000"/>
              </a:spcBef>
            </a:pPr>
            <a:endParaRPr lang="en-US">
              <a:ea typeface="Calibri"/>
              <a:cs typeface="Calibri"/>
            </a:endParaRPr>
          </a:p>
          <a:p>
            <a:r>
              <a:rPr lang="en-US"/>
              <a:t>Post Survey: </a:t>
            </a:r>
            <a:r>
              <a:rPr lang="en-US">
                <a:hlinkClick r:id="rId3"/>
              </a:rPr>
              <a:t>https://forms.microsoft.com/r/A1FXnqXDV1</a:t>
            </a:r>
            <a:r>
              <a:rPr lang="en-US"/>
              <a:t> </a:t>
            </a:r>
            <a:endParaRPr lang="en-US">
              <a:ea typeface="Calibri"/>
              <a:cs typeface="Calibri"/>
            </a:endParaRPr>
          </a:p>
          <a:p>
            <a:endParaRPr lang="en-US"/>
          </a:p>
          <a:p>
            <a:pPr>
              <a:spcBef>
                <a:spcPct val="20000"/>
              </a:spcBef>
            </a:pPr>
            <a:endParaRPr lang="en-US">
              <a:ea typeface="Calibri"/>
              <a:cs typeface="Calibri"/>
            </a:endParaRPr>
          </a:p>
        </p:txBody>
      </p:sp>
      <p:sp>
        <p:nvSpPr>
          <p:cNvPr id="4" name="Slide Number Placeholder 3"/>
          <p:cNvSpPr>
            <a:spLocks noGrp="1"/>
          </p:cNvSpPr>
          <p:nvPr>
            <p:ph type="sldNum" sz="quarter" idx="5"/>
          </p:nvPr>
        </p:nvSpPr>
        <p:spPr/>
        <p:txBody>
          <a:bodyPr/>
          <a:lstStyle/>
          <a:p>
            <a:pPr>
              <a:defRPr/>
            </a:pPr>
            <a:fld id="{AF18B917-6D85-435D-ABD8-F3B4FB03D5CF}" type="slidenum">
              <a:rPr lang="en-US" altLang="en-US"/>
              <a:pPr>
                <a:defRPr/>
              </a:pPr>
              <a:t>19</a:t>
            </a:fld>
            <a:endParaRPr lang="en-US" altLang="en-US"/>
          </a:p>
        </p:txBody>
      </p:sp>
    </p:spTree>
    <p:extLst>
      <p:ext uri="{BB962C8B-B14F-4D97-AF65-F5344CB8AC3E}">
        <p14:creationId xmlns:p14="http://schemas.microsoft.com/office/powerpoint/2010/main" val="82504482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0" fontAlgn="base" latinLnBrk="0" hangingPunct="0">
              <a:lnSpc>
                <a:spcPct val="100000"/>
              </a:lnSpc>
              <a:spcBef>
                <a:spcPct val="30000"/>
              </a:spcBef>
              <a:spcAft>
                <a:spcPct val="0"/>
              </a:spcAft>
              <a:buClrTx/>
              <a:buSzTx/>
              <a:buFontTx/>
              <a:buNone/>
              <a:tabLst/>
              <a:defRPr/>
            </a:pPr>
            <a:r>
              <a:rPr lang="en-US" b="1" baseline="0">
                <a:cs typeface="Calibri"/>
              </a:rPr>
              <a:t>Add your contact info on slide</a:t>
            </a:r>
            <a:endParaRPr lang="en-US" b="1">
              <a:cs typeface="Calibri"/>
            </a:endParaRPr>
          </a:p>
          <a:p>
            <a:endParaRPr lang="en-US">
              <a:cs typeface="Calibri"/>
            </a:endParaRPr>
          </a:p>
          <a:p>
            <a:r>
              <a:rPr lang="en-US">
                <a:cs typeface="Calibri"/>
              </a:rPr>
              <a:t>Thank you, and we look forward to hearing your reflections, and guidance as we</a:t>
            </a:r>
            <a:r>
              <a:rPr lang="en-US" baseline="0">
                <a:cs typeface="Calibri"/>
              </a:rPr>
              <a:t> move forward to address these top priorities </a:t>
            </a:r>
          </a:p>
        </p:txBody>
      </p:sp>
      <p:sp>
        <p:nvSpPr>
          <p:cNvPr id="4" name="Slide Number Placeholder 3"/>
          <p:cNvSpPr>
            <a:spLocks noGrp="1"/>
          </p:cNvSpPr>
          <p:nvPr>
            <p:ph type="sldNum" sz="quarter" idx="5"/>
          </p:nvPr>
        </p:nvSpPr>
        <p:spPr/>
        <p:txBody>
          <a:bodyPr/>
          <a:lstStyle/>
          <a:p>
            <a:pPr>
              <a:defRPr/>
            </a:pPr>
            <a:fld id="{AF18B917-6D85-435D-ABD8-F3B4FB03D5CF}" type="slidenum">
              <a:rPr lang="en-US" altLang="en-US"/>
              <a:pPr>
                <a:defRPr/>
              </a:pPr>
              <a:t>20</a:t>
            </a:fld>
            <a:endParaRPr lang="en-US" altLang="en-US"/>
          </a:p>
        </p:txBody>
      </p:sp>
    </p:spTree>
    <p:extLst>
      <p:ext uri="{BB962C8B-B14F-4D97-AF65-F5344CB8AC3E}">
        <p14:creationId xmlns:p14="http://schemas.microsoft.com/office/powerpoint/2010/main" val="134064095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Kristin</a:t>
            </a:r>
            <a:endParaRPr lang="en-US"/>
          </a:p>
          <a:p>
            <a:endParaRPr lang="en-US"/>
          </a:p>
          <a:p>
            <a:r>
              <a:rPr lang="en-US"/>
              <a:t>Post Survey: </a:t>
            </a:r>
            <a:r>
              <a:rPr lang="en-US">
                <a:hlinkClick r:id="rId3"/>
              </a:rPr>
              <a:t>https://forms.microsoft.com/r/A1FXnqXDV1</a:t>
            </a:r>
            <a:r>
              <a:rPr lang="en-US"/>
              <a:t> </a:t>
            </a:r>
          </a:p>
          <a:p>
            <a:r>
              <a:rPr lang="en-US" i="1"/>
              <a:t>How do these findings land with you? </a:t>
            </a:r>
            <a:endParaRPr lang="en-US"/>
          </a:p>
          <a:p>
            <a:r>
              <a:rPr lang="en-US" i="1"/>
              <a:t>Did anything stand out or surprise you?</a:t>
            </a:r>
            <a:endParaRPr lang="en-US"/>
          </a:p>
          <a:p>
            <a:r>
              <a:rPr lang="en-US" i="1"/>
              <a:t>Where are you taking action to address these health priorities?</a:t>
            </a:r>
            <a:endParaRPr lang="en-US">
              <a:cs typeface="Calibri"/>
            </a:endParaRPr>
          </a:p>
        </p:txBody>
      </p:sp>
      <p:sp>
        <p:nvSpPr>
          <p:cNvPr id="4" name="Slide Number Placeholder 3"/>
          <p:cNvSpPr>
            <a:spLocks noGrp="1"/>
          </p:cNvSpPr>
          <p:nvPr>
            <p:ph type="sldNum" sz="quarter" idx="5"/>
          </p:nvPr>
        </p:nvSpPr>
        <p:spPr/>
        <p:txBody>
          <a:bodyPr/>
          <a:lstStyle/>
          <a:p>
            <a:pPr>
              <a:defRPr/>
            </a:pPr>
            <a:fld id="{AF18B917-6D85-435D-ABD8-F3B4FB03D5CF}" type="slidenum">
              <a:rPr lang="en-US" altLang="en-US"/>
              <a:pPr>
                <a:defRPr/>
              </a:pPr>
              <a:t>21</a:t>
            </a:fld>
            <a:endParaRPr lang="en-US" altLang="en-US"/>
          </a:p>
        </p:txBody>
      </p:sp>
    </p:spTree>
    <p:extLst>
      <p:ext uri="{BB962C8B-B14F-4D97-AF65-F5344CB8AC3E}">
        <p14:creationId xmlns:p14="http://schemas.microsoft.com/office/powerpoint/2010/main" val="37360828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Shape 16">
            <a:extLst>
              <a:ext uri="{FF2B5EF4-FFF2-40B4-BE49-F238E27FC236}">
                <a16:creationId xmlns:a16="http://schemas.microsoft.com/office/drawing/2014/main" id="{2ECB8BDF-CA00-4C3D-AF05-7EAC61EACBA1}"/>
              </a:ext>
            </a:extLst>
          </p:cNvPr>
          <p:cNvPicPr preferRelativeResize="0">
            <a:picLocks noChangeAspect="1" noChangeArrowheads="1"/>
          </p:cNvPicPr>
          <p:nvPr userDrawn="1"/>
        </p:nvPicPr>
        <p:blipFill>
          <a:blip r:embed="rId2"/>
          <a:srcRect/>
          <a:stretch/>
        </p:blipFill>
        <p:spPr bwMode="auto">
          <a:xfrm>
            <a:off x="3348" y="0"/>
            <a:ext cx="913507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491440" y="533148"/>
            <a:ext cx="6404949" cy="830833"/>
          </a:xfrm>
        </p:spPr>
        <p:txBody>
          <a:bodyPr anchor="b">
            <a:noAutofit/>
          </a:bodyPr>
          <a:lstStyle>
            <a:lvl1pPr algn="l">
              <a:defRPr sz="2800" b="1" baseline="0">
                <a:solidFill>
                  <a:srgbClr val="006341"/>
                </a:solidFill>
                <a:latin typeface="Arial" panose="020B0604020202020204" pitchFamily="34" charset="0"/>
                <a:cs typeface="Arial" panose="020B0604020202020204" pitchFamily="34" charset="0"/>
              </a:defRPr>
            </a:lvl1pPr>
          </a:lstStyle>
          <a:p>
            <a:r>
              <a:rPr lang="en-US"/>
              <a:t>Click to edit Master title style</a:t>
            </a:r>
          </a:p>
        </p:txBody>
      </p:sp>
      <p:sp>
        <p:nvSpPr>
          <p:cNvPr id="3" name="Subtitle 2"/>
          <p:cNvSpPr>
            <a:spLocks noGrp="1"/>
          </p:cNvSpPr>
          <p:nvPr>
            <p:ph type="subTitle" idx="1"/>
          </p:nvPr>
        </p:nvSpPr>
        <p:spPr>
          <a:xfrm>
            <a:off x="495588" y="1474240"/>
            <a:ext cx="6400800" cy="1315667"/>
          </a:xfrm>
        </p:spPr>
        <p:txBody>
          <a:bodyPr>
            <a:normAutofit/>
          </a:bodyPr>
          <a:lstStyle>
            <a:lvl1pPr marL="0" indent="0" algn="l">
              <a:buNone/>
              <a:defRPr sz="1800" baseline="0">
                <a:solidFill>
                  <a:schemeClr val="tx1">
                    <a:tint val="75000"/>
                  </a:schemeClr>
                </a:solidFill>
                <a:latin typeface="Arial" panose="020B0604020202020204" pitchFamily="34" charset="0"/>
                <a:cs typeface="Arial" panose="020B0604020202020204" pitchFamily="34" charset="0"/>
              </a:defRPr>
            </a:lvl1pPr>
            <a:lvl2pPr marL="456777" indent="0" algn="ctr">
              <a:buNone/>
              <a:defRPr>
                <a:solidFill>
                  <a:schemeClr val="tx1">
                    <a:tint val="75000"/>
                  </a:schemeClr>
                </a:solidFill>
              </a:defRPr>
            </a:lvl2pPr>
            <a:lvl3pPr marL="913554" indent="0" algn="ctr">
              <a:buNone/>
              <a:defRPr>
                <a:solidFill>
                  <a:schemeClr val="tx1">
                    <a:tint val="75000"/>
                  </a:schemeClr>
                </a:solidFill>
              </a:defRPr>
            </a:lvl3pPr>
            <a:lvl4pPr marL="1370331" indent="0" algn="ctr">
              <a:buNone/>
              <a:defRPr>
                <a:solidFill>
                  <a:schemeClr val="tx1">
                    <a:tint val="75000"/>
                  </a:schemeClr>
                </a:solidFill>
              </a:defRPr>
            </a:lvl4pPr>
            <a:lvl5pPr marL="1827108" indent="0" algn="ctr">
              <a:buNone/>
              <a:defRPr>
                <a:solidFill>
                  <a:schemeClr val="tx1">
                    <a:tint val="75000"/>
                  </a:schemeClr>
                </a:solidFill>
              </a:defRPr>
            </a:lvl5pPr>
            <a:lvl6pPr marL="2283886" indent="0" algn="ctr">
              <a:buNone/>
              <a:defRPr>
                <a:solidFill>
                  <a:schemeClr val="tx1">
                    <a:tint val="75000"/>
                  </a:schemeClr>
                </a:solidFill>
              </a:defRPr>
            </a:lvl6pPr>
            <a:lvl7pPr marL="2740663" indent="0" algn="ctr">
              <a:buNone/>
              <a:defRPr>
                <a:solidFill>
                  <a:schemeClr val="tx1">
                    <a:tint val="75000"/>
                  </a:schemeClr>
                </a:solidFill>
              </a:defRPr>
            </a:lvl7pPr>
            <a:lvl8pPr marL="3197440" indent="0" algn="ctr">
              <a:buNone/>
              <a:defRPr>
                <a:solidFill>
                  <a:schemeClr val="tx1">
                    <a:tint val="75000"/>
                  </a:schemeClr>
                </a:solidFill>
              </a:defRPr>
            </a:lvl8pPr>
            <a:lvl9pPr marL="3654217" indent="0" algn="ctr">
              <a:buNone/>
              <a:defRPr>
                <a:solidFill>
                  <a:schemeClr val="tx1">
                    <a:tint val="75000"/>
                  </a:schemeClr>
                </a:solidFill>
              </a:defRPr>
            </a:lvl9pPr>
          </a:lstStyle>
          <a:p>
            <a:r>
              <a:rPr lang="en-US"/>
              <a:t>Click to edit Master subtitle style</a:t>
            </a:r>
          </a:p>
        </p:txBody>
      </p:sp>
    </p:spTree>
    <p:extLst>
      <p:ext uri="{BB962C8B-B14F-4D97-AF65-F5344CB8AC3E}">
        <p14:creationId xmlns:p14="http://schemas.microsoft.com/office/powerpoint/2010/main" val="13113618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pic>
        <p:nvPicPr>
          <p:cNvPr id="4" name="Shape 16">
            <a:extLst>
              <a:ext uri="{FF2B5EF4-FFF2-40B4-BE49-F238E27FC236}">
                <a16:creationId xmlns:a16="http://schemas.microsoft.com/office/drawing/2014/main" id="{2ECB8BDF-CA00-4C3D-AF05-7EAC61EACBA1}"/>
              </a:ext>
            </a:extLst>
          </p:cNvPr>
          <p:cNvPicPr preferRelativeResize="0">
            <a:picLocks noChangeAspect="1" noChangeArrowheads="1"/>
          </p:cNvPicPr>
          <p:nvPr userDrawn="1"/>
        </p:nvPicPr>
        <p:blipFill>
          <a:blip r:embed="rId2"/>
          <a:srcRect/>
          <a:stretch/>
        </p:blipFill>
        <p:spPr bwMode="auto">
          <a:xfrm>
            <a:off x="3348" y="1885"/>
            <a:ext cx="9135070" cy="51397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491440" y="422053"/>
            <a:ext cx="6404949" cy="432527"/>
          </a:xfrm>
        </p:spPr>
        <p:txBody>
          <a:bodyPr anchor="b">
            <a:noAutofit/>
          </a:bodyPr>
          <a:lstStyle>
            <a:lvl1pPr algn="l">
              <a:defRPr sz="2800" b="1" baseline="0">
                <a:solidFill>
                  <a:schemeClr val="bg1"/>
                </a:solidFill>
                <a:latin typeface="Arial" panose="020B0604020202020204" pitchFamily="34" charset="0"/>
                <a:cs typeface="Arial" panose="020B0604020202020204" pitchFamily="34" charset="0"/>
              </a:defRPr>
            </a:lvl1pPr>
          </a:lstStyle>
          <a:p>
            <a:r>
              <a:rPr lang="en-US"/>
              <a:t>Click to edit Master title style</a:t>
            </a:r>
          </a:p>
        </p:txBody>
      </p:sp>
      <p:sp>
        <p:nvSpPr>
          <p:cNvPr id="3" name="Subtitle 2"/>
          <p:cNvSpPr>
            <a:spLocks noGrp="1"/>
          </p:cNvSpPr>
          <p:nvPr>
            <p:ph type="subTitle" idx="1"/>
          </p:nvPr>
        </p:nvSpPr>
        <p:spPr>
          <a:xfrm>
            <a:off x="495588" y="4490430"/>
            <a:ext cx="6400800" cy="1315667"/>
          </a:xfrm>
        </p:spPr>
        <p:txBody>
          <a:bodyPr>
            <a:normAutofit/>
          </a:bodyPr>
          <a:lstStyle>
            <a:lvl1pPr marL="0" indent="0" algn="l">
              <a:buNone/>
              <a:defRPr sz="1800" baseline="0">
                <a:solidFill>
                  <a:schemeClr val="bg1"/>
                </a:solidFill>
                <a:latin typeface="Arial" panose="020B0604020202020204" pitchFamily="34" charset="0"/>
                <a:cs typeface="Arial" panose="020B0604020202020204" pitchFamily="34" charset="0"/>
              </a:defRPr>
            </a:lvl1pPr>
            <a:lvl2pPr marL="456777" indent="0" algn="ctr">
              <a:buNone/>
              <a:defRPr>
                <a:solidFill>
                  <a:schemeClr val="tx1">
                    <a:tint val="75000"/>
                  </a:schemeClr>
                </a:solidFill>
              </a:defRPr>
            </a:lvl2pPr>
            <a:lvl3pPr marL="913554" indent="0" algn="ctr">
              <a:buNone/>
              <a:defRPr>
                <a:solidFill>
                  <a:schemeClr val="tx1">
                    <a:tint val="75000"/>
                  </a:schemeClr>
                </a:solidFill>
              </a:defRPr>
            </a:lvl3pPr>
            <a:lvl4pPr marL="1370331" indent="0" algn="ctr">
              <a:buNone/>
              <a:defRPr>
                <a:solidFill>
                  <a:schemeClr val="tx1">
                    <a:tint val="75000"/>
                  </a:schemeClr>
                </a:solidFill>
              </a:defRPr>
            </a:lvl4pPr>
            <a:lvl5pPr marL="1827108" indent="0" algn="ctr">
              <a:buNone/>
              <a:defRPr>
                <a:solidFill>
                  <a:schemeClr val="tx1">
                    <a:tint val="75000"/>
                  </a:schemeClr>
                </a:solidFill>
              </a:defRPr>
            </a:lvl5pPr>
            <a:lvl6pPr marL="2283886" indent="0" algn="ctr">
              <a:buNone/>
              <a:defRPr>
                <a:solidFill>
                  <a:schemeClr val="tx1">
                    <a:tint val="75000"/>
                  </a:schemeClr>
                </a:solidFill>
              </a:defRPr>
            </a:lvl6pPr>
            <a:lvl7pPr marL="2740663" indent="0" algn="ctr">
              <a:buNone/>
              <a:defRPr>
                <a:solidFill>
                  <a:schemeClr val="tx1">
                    <a:tint val="75000"/>
                  </a:schemeClr>
                </a:solidFill>
              </a:defRPr>
            </a:lvl7pPr>
            <a:lvl8pPr marL="3197440" indent="0" algn="ctr">
              <a:buNone/>
              <a:defRPr>
                <a:solidFill>
                  <a:schemeClr val="tx1">
                    <a:tint val="75000"/>
                  </a:schemeClr>
                </a:solidFill>
              </a:defRPr>
            </a:lvl8pPr>
            <a:lvl9pPr marL="3654217" indent="0" algn="ctr">
              <a:buNone/>
              <a:defRPr>
                <a:solidFill>
                  <a:schemeClr val="tx1">
                    <a:tint val="75000"/>
                  </a:schemeClr>
                </a:solidFill>
              </a:defRPr>
            </a:lvl9pPr>
          </a:lstStyle>
          <a:p>
            <a:r>
              <a:rPr lang="en-US"/>
              <a:t>Click to edit Master subtitle style</a:t>
            </a:r>
          </a:p>
        </p:txBody>
      </p:sp>
    </p:spTree>
    <p:extLst>
      <p:ext uri="{BB962C8B-B14F-4D97-AF65-F5344CB8AC3E}">
        <p14:creationId xmlns:p14="http://schemas.microsoft.com/office/powerpoint/2010/main" val="31896332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ntent Slide - single text box B">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1E824FA1-34F4-F644-8543-27F16BD84451}"/>
              </a:ext>
            </a:extLst>
          </p:cNvPr>
          <p:cNvPicPr>
            <a:picLocks noChangeAspect="1"/>
          </p:cNvPicPr>
          <p:nvPr userDrawn="1"/>
        </p:nvPicPr>
        <p:blipFill>
          <a:blip r:embed="rId2"/>
          <a:srcRect/>
          <a:stretch/>
        </p:blipFill>
        <p:spPr>
          <a:xfrm>
            <a:off x="-1" y="-134"/>
            <a:ext cx="9143998" cy="5148526"/>
          </a:xfrm>
          <a:prstGeom prst="rect">
            <a:avLst/>
          </a:prstGeom>
        </p:spPr>
      </p:pic>
      <p:sp>
        <p:nvSpPr>
          <p:cNvPr id="3" name="Content Placeholder 2"/>
          <p:cNvSpPr>
            <a:spLocks noGrp="1"/>
          </p:cNvSpPr>
          <p:nvPr>
            <p:ph idx="1"/>
          </p:nvPr>
        </p:nvSpPr>
        <p:spPr>
          <a:xfrm>
            <a:off x="274322" y="1464527"/>
            <a:ext cx="8412475" cy="3348770"/>
          </a:xfrm>
        </p:spPr>
        <p:txBody>
          <a:bodyPr>
            <a:normAutofit/>
          </a:bodyPr>
          <a:lstStyle>
            <a:lvl1pPr>
              <a:defRPr sz="2400">
                <a:solidFill>
                  <a:srgbClr val="696A6C"/>
                </a:solidFill>
                <a:latin typeface="Arial" panose="020B0604020202020204" pitchFamily="34" charset="0"/>
                <a:cs typeface="Arial" panose="020B0604020202020204" pitchFamily="34" charset="0"/>
              </a:defRPr>
            </a:lvl1pPr>
            <a:lvl2pPr marL="742263" indent="-285486">
              <a:buSzPct val="90000"/>
              <a:buFont typeface="Courier New" panose="02070309020205020404" pitchFamily="49" charset="0"/>
              <a:buChar char="o"/>
              <a:defRPr sz="2000">
                <a:solidFill>
                  <a:srgbClr val="696A6C"/>
                </a:solidFill>
                <a:latin typeface="Arial" panose="020B0604020202020204" pitchFamily="34" charset="0"/>
                <a:cs typeface="Arial" panose="020B0604020202020204" pitchFamily="34" charset="0"/>
              </a:defRPr>
            </a:lvl2pPr>
            <a:lvl3pPr>
              <a:defRPr sz="1800">
                <a:solidFill>
                  <a:srgbClr val="696A6C"/>
                </a:solidFill>
                <a:latin typeface="Arial" panose="020B0604020202020204" pitchFamily="34" charset="0"/>
                <a:cs typeface="Arial" panose="020B0604020202020204" pitchFamily="34" charset="0"/>
              </a:defRPr>
            </a:lvl3pPr>
            <a:lvl4pPr>
              <a:defRPr sz="1600">
                <a:solidFill>
                  <a:srgbClr val="696A6C"/>
                </a:solidFill>
                <a:latin typeface="Arial" panose="020B0604020202020204" pitchFamily="34" charset="0"/>
                <a:cs typeface="Arial" panose="020B0604020202020204" pitchFamily="34" charset="0"/>
              </a:defRPr>
            </a:lvl4pPr>
            <a:lvl5pPr>
              <a:defRPr sz="1600">
                <a:solidFill>
                  <a:srgbClr val="696A6C"/>
                </a:solidFill>
                <a:latin typeface="Arial" panose="020B0604020202020204" pitchFamily="34" charset="0"/>
                <a:cs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Title 1">
            <a:extLst>
              <a:ext uri="{FF2B5EF4-FFF2-40B4-BE49-F238E27FC236}">
                <a16:creationId xmlns:a16="http://schemas.microsoft.com/office/drawing/2014/main" id="{C9A072A4-16BE-A64D-A78B-3698C872C97E}"/>
              </a:ext>
            </a:extLst>
          </p:cNvPr>
          <p:cNvSpPr>
            <a:spLocks noGrp="1"/>
          </p:cNvSpPr>
          <p:nvPr>
            <p:ph type="ctrTitle"/>
          </p:nvPr>
        </p:nvSpPr>
        <p:spPr>
          <a:xfrm>
            <a:off x="274321" y="852523"/>
            <a:ext cx="6622068" cy="511457"/>
          </a:xfrm>
        </p:spPr>
        <p:txBody>
          <a:bodyPr wrap="square" lIns="0" tIns="0" rIns="0" bIns="0" anchor="ctr" anchorCtr="0">
            <a:noAutofit/>
          </a:bodyPr>
          <a:lstStyle>
            <a:lvl1pPr algn="l">
              <a:defRPr sz="2800" b="1" baseline="0">
                <a:solidFill>
                  <a:srgbClr val="006341"/>
                </a:solidFill>
                <a:latin typeface="Arial" panose="020B0604020202020204" pitchFamily="34" charset="0"/>
                <a:cs typeface="Arial"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1338817928"/>
      </p:ext>
    </p:extLst>
  </p:cSld>
  <p:clrMapOvr>
    <a:masterClrMapping/>
  </p:clrMapOvr>
  <p:hf hdr="0" dt="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ntent Slide - single text box A">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D062B8C0-A076-CE45-82EC-B31F524A6AB6}"/>
              </a:ext>
            </a:extLst>
          </p:cNvPr>
          <p:cNvPicPr>
            <a:picLocks noChangeAspect="1"/>
          </p:cNvPicPr>
          <p:nvPr userDrawn="1"/>
        </p:nvPicPr>
        <p:blipFill>
          <a:blip r:embed="rId2"/>
          <a:srcRect/>
          <a:stretch/>
        </p:blipFill>
        <p:spPr>
          <a:xfrm>
            <a:off x="1" y="-134"/>
            <a:ext cx="9143996" cy="5148526"/>
          </a:xfrm>
          <a:prstGeom prst="rect">
            <a:avLst/>
          </a:prstGeom>
        </p:spPr>
      </p:pic>
      <p:sp>
        <p:nvSpPr>
          <p:cNvPr id="17" name="Content Placeholder 2">
            <a:extLst>
              <a:ext uri="{FF2B5EF4-FFF2-40B4-BE49-F238E27FC236}">
                <a16:creationId xmlns:a16="http://schemas.microsoft.com/office/drawing/2014/main" id="{7A023ED6-EF77-AE43-9EF3-C6EFDF2E5D41}"/>
              </a:ext>
            </a:extLst>
          </p:cNvPr>
          <p:cNvSpPr>
            <a:spLocks noGrp="1"/>
          </p:cNvSpPr>
          <p:nvPr>
            <p:ph idx="1"/>
          </p:nvPr>
        </p:nvSpPr>
        <p:spPr>
          <a:xfrm>
            <a:off x="274322" y="1010766"/>
            <a:ext cx="8412475" cy="3348770"/>
          </a:xfrm>
        </p:spPr>
        <p:txBody>
          <a:bodyPr>
            <a:normAutofit/>
          </a:bodyPr>
          <a:lstStyle>
            <a:lvl1pPr>
              <a:defRPr sz="2400">
                <a:solidFill>
                  <a:srgbClr val="696A6C"/>
                </a:solidFill>
                <a:latin typeface="Arial" panose="020B0604020202020204" pitchFamily="34" charset="0"/>
                <a:cs typeface="Arial" panose="020B0604020202020204" pitchFamily="34" charset="0"/>
              </a:defRPr>
            </a:lvl1pPr>
            <a:lvl2pPr marL="742263" indent="-285486">
              <a:buSzPct val="90000"/>
              <a:buFont typeface="Courier New" panose="02070309020205020404" pitchFamily="49" charset="0"/>
              <a:buChar char="o"/>
              <a:defRPr sz="2000">
                <a:solidFill>
                  <a:srgbClr val="696A6C"/>
                </a:solidFill>
                <a:latin typeface="Arial" panose="020B0604020202020204" pitchFamily="34" charset="0"/>
                <a:cs typeface="Arial" panose="020B0604020202020204" pitchFamily="34" charset="0"/>
              </a:defRPr>
            </a:lvl2pPr>
            <a:lvl3pPr>
              <a:defRPr sz="1800">
                <a:solidFill>
                  <a:srgbClr val="696A6C"/>
                </a:solidFill>
                <a:latin typeface="Arial" panose="020B0604020202020204" pitchFamily="34" charset="0"/>
                <a:cs typeface="Arial" panose="020B0604020202020204" pitchFamily="34" charset="0"/>
              </a:defRPr>
            </a:lvl3pPr>
            <a:lvl4pPr>
              <a:defRPr sz="1600">
                <a:solidFill>
                  <a:srgbClr val="696A6C"/>
                </a:solidFill>
                <a:latin typeface="Arial" panose="020B0604020202020204" pitchFamily="34" charset="0"/>
                <a:cs typeface="Arial" panose="020B0604020202020204" pitchFamily="34" charset="0"/>
              </a:defRPr>
            </a:lvl4pPr>
            <a:lvl5pPr>
              <a:defRPr sz="1600">
                <a:solidFill>
                  <a:srgbClr val="696A6C"/>
                </a:solidFill>
                <a:latin typeface="Arial" panose="020B0604020202020204" pitchFamily="34" charset="0"/>
                <a:cs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Title 1">
            <a:extLst>
              <a:ext uri="{FF2B5EF4-FFF2-40B4-BE49-F238E27FC236}">
                <a16:creationId xmlns:a16="http://schemas.microsoft.com/office/drawing/2014/main" id="{E54C99A5-12E7-3D41-B61A-DCB0B6DFD75D}"/>
              </a:ext>
            </a:extLst>
          </p:cNvPr>
          <p:cNvSpPr>
            <a:spLocks noGrp="1"/>
          </p:cNvSpPr>
          <p:nvPr>
            <p:ph type="ctrTitle"/>
          </p:nvPr>
        </p:nvSpPr>
        <p:spPr>
          <a:xfrm>
            <a:off x="274321" y="398762"/>
            <a:ext cx="6622068" cy="511457"/>
          </a:xfrm>
        </p:spPr>
        <p:txBody>
          <a:bodyPr wrap="square" lIns="0" tIns="0" rIns="0" bIns="0" anchor="ctr" anchorCtr="0">
            <a:noAutofit/>
          </a:bodyPr>
          <a:lstStyle>
            <a:lvl1pPr algn="l">
              <a:defRPr sz="2800" b="1" baseline="0">
                <a:solidFill>
                  <a:srgbClr val="006341"/>
                </a:solidFill>
                <a:latin typeface="Arial" panose="020B0604020202020204" pitchFamily="34" charset="0"/>
                <a:cs typeface="Arial"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3266449827"/>
      </p:ext>
    </p:extLst>
  </p:cSld>
  <p:clrMapOvr>
    <a:masterClrMapping/>
  </p:clrMapOvr>
  <p:hf hdr="0" dt="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tent Slide - three column B">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C70CD9CB-3FA9-F946-BD11-0F9E92502885}"/>
              </a:ext>
            </a:extLst>
          </p:cNvPr>
          <p:cNvPicPr>
            <a:picLocks noChangeAspect="1"/>
          </p:cNvPicPr>
          <p:nvPr userDrawn="1"/>
        </p:nvPicPr>
        <p:blipFill>
          <a:blip r:embed="rId2"/>
          <a:srcRect/>
          <a:stretch/>
        </p:blipFill>
        <p:spPr>
          <a:xfrm>
            <a:off x="0" y="9692"/>
            <a:ext cx="9143998" cy="5148526"/>
          </a:xfrm>
          <a:prstGeom prst="rect">
            <a:avLst/>
          </a:prstGeom>
        </p:spPr>
      </p:pic>
      <p:sp>
        <p:nvSpPr>
          <p:cNvPr id="3" name="Content Placeholder 2"/>
          <p:cNvSpPr>
            <a:spLocks noGrp="1"/>
          </p:cNvSpPr>
          <p:nvPr>
            <p:ph idx="1"/>
          </p:nvPr>
        </p:nvSpPr>
        <p:spPr>
          <a:xfrm>
            <a:off x="274322" y="1540042"/>
            <a:ext cx="2763077" cy="3300089"/>
          </a:xfrm>
        </p:spPr>
        <p:txBody>
          <a:bodyPr>
            <a:normAutofit/>
          </a:bodyPr>
          <a:lstStyle>
            <a:lvl1pPr>
              <a:defRPr sz="2400" baseline="0">
                <a:solidFill>
                  <a:srgbClr val="696A6C"/>
                </a:solidFill>
                <a:latin typeface="Arial" panose="020B0604020202020204" pitchFamily="34" charset="0"/>
                <a:cs typeface="Arial" panose="020B0604020202020204" pitchFamily="34" charset="0"/>
              </a:defRPr>
            </a:lvl1pPr>
            <a:lvl2pPr marL="742263" indent="-285486">
              <a:buSzPct val="90000"/>
              <a:buFont typeface="Courier New" panose="02070309020205020404" pitchFamily="49" charset="0"/>
              <a:buChar char="o"/>
              <a:defRPr sz="2000">
                <a:solidFill>
                  <a:srgbClr val="696A6C"/>
                </a:solidFill>
                <a:latin typeface="Arial" panose="020B0604020202020204" pitchFamily="34" charset="0"/>
                <a:cs typeface="Arial" panose="020B0604020202020204" pitchFamily="34" charset="0"/>
              </a:defRPr>
            </a:lvl2pPr>
            <a:lvl3pPr>
              <a:defRPr sz="1800">
                <a:solidFill>
                  <a:srgbClr val="696A6C"/>
                </a:solidFill>
                <a:latin typeface="Arial" panose="020B0604020202020204" pitchFamily="34" charset="0"/>
                <a:cs typeface="Arial" panose="020B0604020202020204" pitchFamily="34" charset="0"/>
              </a:defRPr>
            </a:lvl3pPr>
            <a:lvl4pPr>
              <a:defRPr sz="1600">
                <a:solidFill>
                  <a:srgbClr val="696A6C"/>
                </a:solidFill>
                <a:latin typeface="Arial" panose="020B0604020202020204" pitchFamily="34" charset="0"/>
                <a:cs typeface="Arial" panose="020B0604020202020204" pitchFamily="34" charset="0"/>
              </a:defRPr>
            </a:lvl4pPr>
            <a:lvl5pPr>
              <a:defRPr sz="1600">
                <a:solidFill>
                  <a:srgbClr val="696A6C"/>
                </a:solidFill>
                <a:latin typeface="Arial" panose="020B0604020202020204" pitchFamily="34" charset="0"/>
                <a:cs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p:txBody>
      </p:sp>
      <p:sp>
        <p:nvSpPr>
          <p:cNvPr id="14" name="Content Placeholder 2"/>
          <p:cNvSpPr>
            <a:spLocks noGrp="1"/>
          </p:cNvSpPr>
          <p:nvPr>
            <p:ph idx="13"/>
          </p:nvPr>
        </p:nvSpPr>
        <p:spPr>
          <a:xfrm>
            <a:off x="5923724" y="1540042"/>
            <a:ext cx="2763077" cy="3300089"/>
          </a:xfrm>
        </p:spPr>
        <p:txBody>
          <a:bodyPr>
            <a:normAutofit/>
          </a:bodyPr>
          <a:lstStyle>
            <a:lvl1pPr>
              <a:defRPr sz="2400">
                <a:solidFill>
                  <a:srgbClr val="696A6C"/>
                </a:solidFill>
                <a:latin typeface="Arial" panose="020B0604020202020204" pitchFamily="34" charset="0"/>
                <a:cs typeface="Arial" panose="020B0604020202020204" pitchFamily="34" charset="0"/>
              </a:defRPr>
            </a:lvl1pPr>
            <a:lvl2pPr marL="742263" indent="-285486">
              <a:buSzPct val="90000"/>
              <a:buFont typeface="Courier New" panose="02070309020205020404" pitchFamily="49" charset="0"/>
              <a:buChar char="o"/>
              <a:defRPr sz="2000">
                <a:solidFill>
                  <a:srgbClr val="696A6C"/>
                </a:solidFill>
                <a:latin typeface="Arial" panose="020B0604020202020204" pitchFamily="34" charset="0"/>
                <a:cs typeface="Arial" panose="020B0604020202020204" pitchFamily="34" charset="0"/>
              </a:defRPr>
            </a:lvl2pPr>
            <a:lvl3pPr>
              <a:defRPr sz="1800">
                <a:solidFill>
                  <a:srgbClr val="696A6C"/>
                </a:solidFill>
                <a:latin typeface="Arial" panose="020B0604020202020204" pitchFamily="34" charset="0"/>
                <a:cs typeface="Arial" panose="020B0604020202020204" pitchFamily="34" charset="0"/>
              </a:defRPr>
            </a:lvl3pPr>
            <a:lvl4pPr>
              <a:defRPr sz="1600">
                <a:solidFill>
                  <a:srgbClr val="696A6C"/>
                </a:solidFill>
                <a:latin typeface="Arial" panose="020B0604020202020204" pitchFamily="34" charset="0"/>
                <a:cs typeface="Arial" panose="020B0604020202020204" pitchFamily="34" charset="0"/>
              </a:defRPr>
            </a:lvl4pPr>
            <a:lvl5pPr>
              <a:defRPr sz="1600">
                <a:solidFill>
                  <a:srgbClr val="696A6C"/>
                </a:solidFill>
                <a:latin typeface="Arial" panose="020B0604020202020204" pitchFamily="34" charset="0"/>
                <a:cs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p:txBody>
      </p:sp>
      <p:sp>
        <p:nvSpPr>
          <p:cNvPr id="15" name="Content Placeholder 2"/>
          <p:cNvSpPr>
            <a:spLocks noGrp="1"/>
          </p:cNvSpPr>
          <p:nvPr>
            <p:ph idx="14"/>
          </p:nvPr>
        </p:nvSpPr>
        <p:spPr>
          <a:xfrm>
            <a:off x="3099023" y="1540042"/>
            <a:ext cx="2763077" cy="3300089"/>
          </a:xfrm>
        </p:spPr>
        <p:txBody>
          <a:bodyPr>
            <a:normAutofit/>
          </a:bodyPr>
          <a:lstStyle>
            <a:lvl1pPr>
              <a:defRPr sz="2400">
                <a:solidFill>
                  <a:srgbClr val="696A6C"/>
                </a:solidFill>
                <a:latin typeface="Arial" panose="020B0604020202020204" pitchFamily="34" charset="0"/>
                <a:cs typeface="Arial" panose="020B0604020202020204" pitchFamily="34" charset="0"/>
              </a:defRPr>
            </a:lvl1pPr>
            <a:lvl2pPr marL="742263" indent="-285486">
              <a:buSzPct val="90000"/>
              <a:buFont typeface="Courier New" panose="02070309020205020404" pitchFamily="49" charset="0"/>
              <a:buChar char="o"/>
              <a:defRPr sz="2000">
                <a:solidFill>
                  <a:srgbClr val="696A6C"/>
                </a:solidFill>
                <a:latin typeface="Arial" panose="020B0604020202020204" pitchFamily="34" charset="0"/>
                <a:cs typeface="Arial" panose="020B0604020202020204" pitchFamily="34" charset="0"/>
              </a:defRPr>
            </a:lvl2pPr>
            <a:lvl3pPr>
              <a:defRPr sz="1800">
                <a:solidFill>
                  <a:srgbClr val="696A6C"/>
                </a:solidFill>
                <a:latin typeface="Arial" panose="020B0604020202020204" pitchFamily="34" charset="0"/>
                <a:cs typeface="Arial" panose="020B0604020202020204" pitchFamily="34" charset="0"/>
              </a:defRPr>
            </a:lvl3pPr>
            <a:lvl4pPr>
              <a:defRPr sz="1600">
                <a:solidFill>
                  <a:srgbClr val="696A6C"/>
                </a:solidFill>
                <a:latin typeface="Arial" panose="020B0604020202020204" pitchFamily="34" charset="0"/>
                <a:cs typeface="Arial" panose="020B0604020202020204" pitchFamily="34" charset="0"/>
              </a:defRPr>
            </a:lvl4pPr>
            <a:lvl5pPr>
              <a:defRPr sz="1600">
                <a:solidFill>
                  <a:srgbClr val="696A6C"/>
                </a:solidFill>
                <a:latin typeface="Arial" panose="020B0604020202020204" pitchFamily="34" charset="0"/>
                <a:cs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p:txBody>
      </p:sp>
      <p:sp>
        <p:nvSpPr>
          <p:cNvPr id="12" name="Title 1">
            <a:extLst>
              <a:ext uri="{FF2B5EF4-FFF2-40B4-BE49-F238E27FC236}">
                <a16:creationId xmlns:a16="http://schemas.microsoft.com/office/drawing/2014/main" id="{64987679-8FF1-8F4C-B649-1FB7E5BE94E7}"/>
              </a:ext>
            </a:extLst>
          </p:cNvPr>
          <p:cNvSpPr>
            <a:spLocks noGrp="1"/>
          </p:cNvSpPr>
          <p:nvPr>
            <p:ph type="ctrTitle"/>
          </p:nvPr>
        </p:nvSpPr>
        <p:spPr>
          <a:xfrm>
            <a:off x="274321" y="852523"/>
            <a:ext cx="6622068" cy="511457"/>
          </a:xfrm>
        </p:spPr>
        <p:txBody>
          <a:bodyPr wrap="square" lIns="0" tIns="0" rIns="0" bIns="0" anchor="ctr" anchorCtr="0">
            <a:noAutofit/>
          </a:bodyPr>
          <a:lstStyle>
            <a:lvl1pPr algn="l">
              <a:defRPr sz="2800" b="1" baseline="0">
                <a:solidFill>
                  <a:srgbClr val="006341"/>
                </a:solidFill>
                <a:latin typeface="Arial" panose="020B0604020202020204" pitchFamily="34" charset="0"/>
                <a:cs typeface="Arial"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3297627140"/>
      </p:ext>
    </p:extLst>
  </p:cSld>
  <p:clrMapOvr>
    <a:masterClrMapping/>
  </p:clrMapOvr>
  <p:hf hdr="0" dt="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ntent Slide - three column A">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C70CD9CB-3FA9-F946-BD11-0F9E92502885}"/>
              </a:ext>
            </a:extLst>
          </p:cNvPr>
          <p:cNvPicPr>
            <a:picLocks noChangeAspect="1"/>
          </p:cNvPicPr>
          <p:nvPr userDrawn="1"/>
        </p:nvPicPr>
        <p:blipFill>
          <a:blip r:embed="rId2"/>
          <a:srcRect/>
          <a:stretch/>
        </p:blipFill>
        <p:spPr>
          <a:xfrm>
            <a:off x="1" y="9692"/>
            <a:ext cx="9143996" cy="5148526"/>
          </a:xfrm>
          <a:prstGeom prst="rect">
            <a:avLst/>
          </a:prstGeom>
        </p:spPr>
      </p:pic>
      <p:sp>
        <p:nvSpPr>
          <p:cNvPr id="3" name="Content Placeholder 2"/>
          <p:cNvSpPr>
            <a:spLocks noGrp="1"/>
          </p:cNvSpPr>
          <p:nvPr>
            <p:ph idx="1"/>
          </p:nvPr>
        </p:nvSpPr>
        <p:spPr>
          <a:xfrm>
            <a:off x="274322" y="1017525"/>
            <a:ext cx="2763077" cy="3300089"/>
          </a:xfrm>
        </p:spPr>
        <p:txBody>
          <a:bodyPr>
            <a:normAutofit/>
          </a:bodyPr>
          <a:lstStyle>
            <a:lvl1pPr>
              <a:defRPr sz="2400" baseline="0">
                <a:solidFill>
                  <a:srgbClr val="696A6C"/>
                </a:solidFill>
                <a:latin typeface="Arial" panose="020B0604020202020204" pitchFamily="34" charset="0"/>
                <a:cs typeface="Arial" panose="020B0604020202020204" pitchFamily="34" charset="0"/>
              </a:defRPr>
            </a:lvl1pPr>
            <a:lvl2pPr marL="742263" indent="-285486">
              <a:buSzPct val="90000"/>
              <a:buFont typeface="Courier New" panose="02070309020205020404" pitchFamily="49" charset="0"/>
              <a:buChar char="o"/>
              <a:defRPr sz="2000">
                <a:solidFill>
                  <a:srgbClr val="696A6C"/>
                </a:solidFill>
                <a:latin typeface="Arial" panose="020B0604020202020204" pitchFamily="34" charset="0"/>
                <a:cs typeface="Arial" panose="020B0604020202020204" pitchFamily="34" charset="0"/>
              </a:defRPr>
            </a:lvl2pPr>
            <a:lvl3pPr>
              <a:defRPr sz="1800">
                <a:solidFill>
                  <a:srgbClr val="696A6C"/>
                </a:solidFill>
                <a:latin typeface="Arial" panose="020B0604020202020204" pitchFamily="34" charset="0"/>
                <a:cs typeface="Arial" panose="020B0604020202020204" pitchFamily="34" charset="0"/>
              </a:defRPr>
            </a:lvl3pPr>
            <a:lvl4pPr>
              <a:defRPr sz="1600">
                <a:solidFill>
                  <a:srgbClr val="696A6C"/>
                </a:solidFill>
                <a:latin typeface="Arial" panose="020B0604020202020204" pitchFamily="34" charset="0"/>
                <a:cs typeface="Arial" panose="020B0604020202020204" pitchFamily="34" charset="0"/>
              </a:defRPr>
            </a:lvl4pPr>
            <a:lvl5pPr>
              <a:defRPr sz="1600">
                <a:solidFill>
                  <a:srgbClr val="696A6C"/>
                </a:solidFill>
                <a:latin typeface="Arial" panose="020B0604020202020204" pitchFamily="34" charset="0"/>
                <a:cs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p:txBody>
      </p:sp>
      <p:sp>
        <p:nvSpPr>
          <p:cNvPr id="14" name="Content Placeholder 2"/>
          <p:cNvSpPr>
            <a:spLocks noGrp="1"/>
          </p:cNvSpPr>
          <p:nvPr>
            <p:ph idx="13"/>
          </p:nvPr>
        </p:nvSpPr>
        <p:spPr>
          <a:xfrm>
            <a:off x="5923724" y="1017525"/>
            <a:ext cx="2763077" cy="3300089"/>
          </a:xfrm>
        </p:spPr>
        <p:txBody>
          <a:bodyPr>
            <a:normAutofit/>
          </a:bodyPr>
          <a:lstStyle>
            <a:lvl1pPr>
              <a:defRPr sz="2400">
                <a:solidFill>
                  <a:srgbClr val="696A6C"/>
                </a:solidFill>
                <a:latin typeface="Arial" panose="020B0604020202020204" pitchFamily="34" charset="0"/>
                <a:cs typeface="Arial" panose="020B0604020202020204" pitchFamily="34" charset="0"/>
              </a:defRPr>
            </a:lvl1pPr>
            <a:lvl2pPr marL="742263" indent="-285486">
              <a:buSzPct val="90000"/>
              <a:buFont typeface="Courier New" panose="02070309020205020404" pitchFamily="49" charset="0"/>
              <a:buChar char="o"/>
              <a:defRPr sz="2000">
                <a:solidFill>
                  <a:srgbClr val="696A6C"/>
                </a:solidFill>
                <a:latin typeface="Arial" panose="020B0604020202020204" pitchFamily="34" charset="0"/>
                <a:cs typeface="Arial" panose="020B0604020202020204" pitchFamily="34" charset="0"/>
              </a:defRPr>
            </a:lvl2pPr>
            <a:lvl3pPr>
              <a:defRPr sz="1800">
                <a:solidFill>
                  <a:srgbClr val="696A6C"/>
                </a:solidFill>
                <a:latin typeface="Arial" panose="020B0604020202020204" pitchFamily="34" charset="0"/>
                <a:cs typeface="Arial" panose="020B0604020202020204" pitchFamily="34" charset="0"/>
              </a:defRPr>
            </a:lvl3pPr>
            <a:lvl4pPr>
              <a:defRPr sz="1600">
                <a:solidFill>
                  <a:srgbClr val="696A6C"/>
                </a:solidFill>
                <a:latin typeface="Arial" panose="020B0604020202020204" pitchFamily="34" charset="0"/>
                <a:cs typeface="Arial" panose="020B0604020202020204" pitchFamily="34" charset="0"/>
              </a:defRPr>
            </a:lvl4pPr>
            <a:lvl5pPr>
              <a:defRPr sz="1600">
                <a:solidFill>
                  <a:srgbClr val="696A6C"/>
                </a:solidFill>
                <a:latin typeface="Arial" panose="020B0604020202020204" pitchFamily="34" charset="0"/>
                <a:cs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p:txBody>
      </p:sp>
      <p:sp>
        <p:nvSpPr>
          <p:cNvPr id="15" name="Content Placeholder 2"/>
          <p:cNvSpPr>
            <a:spLocks noGrp="1"/>
          </p:cNvSpPr>
          <p:nvPr>
            <p:ph idx="14"/>
          </p:nvPr>
        </p:nvSpPr>
        <p:spPr>
          <a:xfrm>
            <a:off x="3099023" y="1017525"/>
            <a:ext cx="2763077" cy="3300089"/>
          </a:xfrm>
        </p:spPr>
        <p:txBody>
          <a:bodyPr>
            <a:normAutofit/>
          </a:bodyPr>
          <a:lstStyle>
            <a:lvl1pPr>
              <a:defRPr sz="2400">
                <a:solidFill>
                  <a:srgbClr val="696A6C"/>
                </a:solidFill>
                <a:latin typeface="Arial" panose="020B0604020202020204" pitchFamily="34" charset="0"/>
                <a:cs typeface="Arial" panose="020B0604020202020204" pitchFamily="34" charset="0"/>
              </a:defRPr>
            </a:lvl1pPr>
            <a:lvl2pPr marL="742263" indent="-285486">
              <a:buSzPct val="90000"/>
              <a:buFont typeface="Courier New" panose="02070309020205020404" pitchFamily="49" charset="0"/>
              <a:buChar char="o"/>
              <a:defRPr sz="2000">
                <a:solidFill>
                  <a:srgbClr val="696A6C"/>
                </a:solidFill>
                <a:latin typeface="Arial" panose="020B0604020202020204" pitchFamily="34" charset="0"/>
                <a:cs typeface="Arial" panose="020B0604020202020204" pitchFamily="34" charset="0"/>
              </a:defRPr>
            </a:lvl2pPr>
            <a:lvl3pPr>
              <a:defRPr sz="1800">
                <a:solidFill>
                  <a:srgbClr val="696A6C"/>
                </a:solidFill>
                <a:latin typeface="Arial" panose="020B0604020202020204" pitchFamily="34" charset="0"/>
                <a:cs typeface="Arial" panose="020B0604020202020204" pitchFamily="34" charset="0"/>
              </a:defRPr>
            </a:lvl3pPr>
            <a:lvl4pPr>
              <a:defRPr sz="1600">
                <a:solidFill>
                  <a:srgbClr val="696A6C"/>
                </a:solidFill>
                <a:latin typeface="Arial" panose="020B0604020202020204" pitchFamily="34" charset="0"/>
                <a:cs typeface="Arial" panose="020B0604020202020204" pitchFamily="34" charset="0"/>
              </a:defRPr>
            </a:lvl4pPr>
            <a:lvl5pPr>
              <a:defRPr sz="1600">
                <a:solidFill>
                  <a:srgbClr val="696A6C"/>
                </a:solidFill>
                <a:latin typeface="Arial" panose="020B0604020202020204" pitchFamily="34" charset="0"/>
                <a:cs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p:txBody>
      </p:sp>
      <p:sp>
        <p:nvSpPr>
          <p:cNvPr id="12" name="Title 1">
            <a:extLst>
              <a:ext uri="{FF2B5EF4-FFF2-40B4-BE49-F238E27FC236}">
                <a16:creationId xmlns:a16="http://schemas.microsoft.com/office/drawing/2014/main" id="{64987679-8FF1-8F4C-B649-1FB7E5BE94E7}"/>
              </a:ext>
            </a:extLst>
          </p:cNvPr>
          <p:cNvSpPr>
            <a:spLocks noGrp="1"/>
          </p:cNvSpPr>
          <p:nvPr>
            <p:ph type="ctrTitle"/>
          </p:nvPr>
        </p:nvSpPr>
        <p:spPr>
          <a:xfrm>
            <a:off x="274321" y="398756"/>
            <a:ext cx="6622068" cy="511457"/>
          </a:xfrm>
        </p:spPr>
        <p:txBody>
          <a:bodyPr wrap="square" lIns="0" tIns="0" rIns="0" bIns="0" anchor="ctr" anchorCtr="0">
            <a:noAutofit/>
          </a:bodyPr>
          <a:lstStyle>
            <a:lvl1pPr algn="l">
              <a:defRPr sz="2800" b="1" baseline="0">
                <a:solidFill>
                  <a:srgbClr val="006341"/>
                </a:solidFill>
                <a:latin typeface="Arial" panose="020B0604020202020204" pitchFamily="34" charset="0"/>
                <a:cs typeface="Arial"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907127365"/>
      </p:ext>
    </p:extLst>
  </p:cSld>
  <p:clrMapOvr>
    <a:masterClrMapping/>
  </p:clrMapOvr>
  <p:hf hdr="0" dt="0"/>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tent Slide - text and photo B">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86CE8074-5F10-468F-B322-455822514C20}"/>
              </a:ext>
            </a:extLst>
          </p:cNvPr>
          <p:cNvCxnSpPr/>
          <p:nvPr userDrawn="1"/>
        </p:nvCxnSpPr>
        <p:spPr>
          <a:xfrm>
            <a:off x="0" y="4813300"/>
            <a:ext cx="9144000" cy="0"/>
          </a:xfrm>
          <a:prstGeom prst="line">
            <a:avLst/>
          </a:prstGeom>
          <a:ln w="1905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7" name="Picture Placeholder 6"/>
          <p:cNvSpPr>
            <a:spLocks noGrp="1"/>
          </p:cNvSpPr>
          <p:nvPr>
            <p:ph type="pic" sz="quarter" idx="13"/>
          </p:nvPr>
        </p:nvSpPr>
        <p:spPr>
          <a:xfrm>
            <a:off x="4716464" y="1"/>
            <a:ext cx="4427537" cy="5148257"/>
          </a:xfrm>
        </p:spPr>
        <p:txBody>
          <a:bodyPr/>
          <a:lstStyle>
            <a:lvl1pPr marL="0" indent="0" algn="ctr">
              <a:buNone/>
              <a:defRPr baseline="0">
                <a:solidFill>
                  <a:srgbClr val="696A6C"/>
                </a:solidFill>
                <a:latin typeface="Arial" panose="020B0604020202020204" pitchFamily="34" charset="0"/>
                <a:cs typeface="Arial" panose="020B0604020202020204" pitchFamily="34" charset="0"/>
              </a:defRPr>
            </a:lvl1pPr>
          </a:lstStyle>
          <a:p>
            <a:pPr lvl="0"/>
            <a:endParaRPr lang="en-US" noProof="0"/>
          </a:p>
          <a:p>
            <a:pPr lvl="0"/>
            <a:r>
              <a:rPr lang="en-US" noProof="0"/>
              <a:t>Click icon to add picture</a:t>
            </a:r>
          </a:p>
        </p:txBody>
      </p:sp>
      <p:pic>
        <p:nvPicPr>
          <p:cNvPr id="10" name="Picture 9">
            <a:extLst>
              <a:ext uri="{FF2B5EF4-FFF2-40B4-BE49-F238E27FC236}">
                <a16:creationId xmlns:a16="http://schemas.microsoft.com/office/drawing/2014/main" id="{4627AFA8-8C32-8746-BA93-7C858F6C3470}"/>
              </a:ext>
            </a:extLst>
          </p:cNvPr>
          <p:cNvPicPr>
            <a:picLocks noChangeAspect="1"/>
          </p:cNvPicPr>
          <p:nvPr userDrawn="1"/>
        </p:nvPicPr>
        <p:blipFill>
          <a:blip r:embed="rId2"/>
          <a:srcRect/>
          <a:stretch/>
        </p:blipFill>
        <p:spPr>
          <a:xfrm>
            <a:off x="-1" y="-134"/>
            <a:ext cx="9143998" cy="5148526"/>
          </a:xfrm>
          <a:prstGeom prst="rect">
            <a:avLst/>
          </a:prstGeom>
        </p:spPr>
      </p:pic>
      <p:sp>
        <p:nvSpPr>
          <p:cNvPr id="13" name="Content Placeholder 2">
            <a:extLst>
              <a:ext uri="{FF2B5EF4-FFF2-40B4-BE49-F238E27FC236}">
                <a16:creationId xmlns:a16="http://schemas.microsoft.com/office/drawing/2014/main" id="{657BD13B-E1ED-1045-9E0E-2C1DDB6DCDFD}"/>
              </a:ext>
            </a:extLst>
          </p:cNvPr>
          <p:cNvSpPr>
            <a:spLocks noGrp="1"/>
          </p:cNvSpPr>
          <p:nvPr>
            <p:ph idx="1"/>
          </p:nvPr>
        </p:nvSpPr>
        <p:spPr>
          <a:xfrm>
            <a:off x="148684" y="1947756"/>
            <a:ext cx="4278855" cy="2865541"/>
          </a:xfrm>
        </p:spPr>
        <p:txBody>
          <a:bodyPr>
            <a:normAutofit/>
          </a:bodyPr>
          <a:lstStyle>
            <a:lvl1pPr>
              <a:defRPr sz="2400">
                <a:solidFill>
                  <a:srgbClr val="696A6C"/>
                </a:solidFill>
                <a:latin typeface="Arial" panose="020B0604020202020204" pitchFamily="34" charset="0"/>
                <a:cs typeface="Arial" panose="020B0604020202020204" pitchFamily="34" charset="0"/>
              </a:defRPr>
            </a:lvl1pPr>
            <a:lvl2pPr marL="742263" indent="-285486">
              <a:buSzPct val="90000"/>
              <a:buFont typeface="Courier New" panose="02070309020205020404" pitchFamily="49" charset="0"/>
              <a:buChar char="o"/>
              <a:defRPr sz="2000">
                <a:solidFill>
                  <a:srgbClr val="696A6C"/>
                </a:solidFill>
                <a:latin typeface="Arial" panose="020B0604020202020204" pitchFamily="34" charset="0"/>
                <a:cs typeface="Arial" panose="020B0604020202020204" pitchFamily="34" charset="0"/>
              </a:defRPr>
            </a:lvl2pPr>
            <a:lvl3pPr>
              <a:defRPr sz="1800">
                <a:solidFill>
                  <a:srgbClr val="696A6C"/>
                </a:solidFill>
                <a:latin typeface="Arial" panose="020B0604020202020204" pitchFamily="34" charset="0"/>
                <a:cs typeface="Arial" panose="020B0604020202020204" pitchFamily="34" charset="0"/>
              </a:defRPr>
            </a:lvl3pPr>
            <a:lvl4pPr>
              <a:defRPr sz="1600">
                <a:solidFill>
                  <a:srgbClr val="696A6C"/>
                </a:solidFill>
                <a:latin typeface="Arial" panose="020B0604020202020204" pitchFamily="34" charset="0"/>
                <a:cs typeface="Arial" panose="020B0604020202020204" pitchFamily="34" charset="0"/>
              </a:defRPr>
            </a:lvl4pPr>
            <a:lvl5pPr>
              <a:defRPr sz="1600">
                <a:solidFill>
                  <a:srgbClr val="696A6C"/>
                </a:solidFill>
                <a:latin typeface="Arial" panose="020B0604020202020204" pitchFamily="34" charset="0"/>
                <a:cs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Title 1">
            <a:extLst>
              <a:ext uri="{FF2B5EF4-FFF2-40B4-BE49-F238E27FC236}">
                <a16:creationId xmlns:a16="http://schemas.microsoft.com/office/drawing/2014/main" id="{A4C45E39-D97A-F44A-B53E-E6C796DBD85B}"/>
              </a:ext>
            </a:extLst>
          </p:cNvPr>
          <p:cNvSpPr>
            <a:spLocks noGrp="1"/>
          </p:cNvSpPr>
          <p:nvPr>
            <p:ph type="title"/>
          </p:nvPr>
        </p:nvSpPr>
        <p:spPr>
          <a:xfrm>
            <a:off x="148684" y="896286"/>
            <a:ext cx="4278855" cy="813567"/>
          </a:xfrm>
        </p:spPr>
        <p:txBody>
          <a:bodyPr>
            <a:normAutofit/>
          </a:bodyPr>
          <a:lstStyle>
            <a:lvl1pPr algn="l">
              <a:defRPr sz="3200" b="1">
                <a:solidFill>
                  <a:srgbClr val="006341"/>
                </a:solidFill>
                <a:latin typeface="Arial" panose="020B0604020202020204" pitchFamily="34" charset="0"/>
                <a:cs typeface="Arial" panose="020B0604020202020204" pitchFamily="34" charset="0"/>
              </a:defRPr>
            </a:lvl1pPr>
          </a:lstStyle>
          <a:p>
            <a:pPr lvl="0"/>
            <a:r>
              <a:rPr lang="en-US"/>
              <a:t>Click to edit Master title style</a:t>
            </a:r>
          </a:p>
        </p:txBody>
      </p:sp>
    </p:spTree>
    <p:extLst>
      <p:ext uri="{BB962C8B-B14F-4D97-AF65-F5344CB8AC3E}">
        <p14:creationId xmlns:p14="http://schemas.microsoft.com/office/powerpoint/2010/main" val="435647204"/>
      </p:ext>
    </p:extLst>
  </p:cSld>
  <p:clrMapOvr>
    <a:masterClrMapping/>
  </p:clrMapOvr>
  <p:hf hdr="0" dt="0"/>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Slide  - text and photo A">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86CE8074-5F10-468F-B322-455822514C20}"/>
              </a:ext>
            </a:extLst>
          </p:cNvPr>
          <p:cNvCxnSpPr/>
          <p:nvPr userDrawn="1"/>
        </p:nvCxnSpPr>
        <p:spPr>
          <a:xfrm>
            <a:off x="0" y="4813300"/>
            <a:ext cx="9144000" cy="0"/>
          </a:xfrm>
          <a:prstGeom prst="line">
            <a:avLst/>
          </a:prstGeom>
          <a:ln w="1905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7" name="Picture Placeholder 6"/>
          <p:cNvSpPr>
            <a:spLocks noGrp="1"/>
          </p:cNvSpPr>
          <p:nvPr>
            <p:ph type="pic" sz="quarter" idx="13"/>
          </p:nvPr>
        </p:nvSpPr>
        <p:spPr>
          <a:xfrm>
            <a:off x="4716464" y="1"/>
            <a:ext cx="4427537" cy="5148257"/>
          </a:xfrm>
        </p:spPr>
        <p:txBody>
          <a:bodyPr/>
          <a:lstStyle>
            <a:lvl1pPr marL="0" indent="0" algn="ctr">
              <a:buNone/>
              <a:defRPr baseline="0">
                <a:solidFill>
                  <a:srgbClr val="696A6C"/>
                </a:solidFill>
                <a:latin typeface="Arial" panose="020B0604020202020204" pitchFamily="34" charset="0"/>
                <a:cs typeface="Arial" panose="020B0604020202020204" pitchFamily="34" charset="0"/>
              </a:defRPr>
            </a:lvl1pPr>
          </a:lstStyle>
          <a:p>
            <a:pPr lvl="0"/>
            <a:endParaRPr lang="en-US" noProof="0"/>
          </a:p>
          <a:p>
            <a:pPr lvl="0"/>
            <a:r>
              <a:rPr lang="en-US" noProof="0"/>
              <a:t>Click icon to add picture</a:t>
            </a:r>
          </a:p>
        </p:txBody>
      </p:sp>
      <p:pic>
        <p:nvPicPr>
          <p:cNvPr id="10" name="Picture 9">
            <a:extLst>
              <a:ext uri="{FF2B5EF4-FFF2-40B4-BE49-F238E27FC236}">
                <a16:creationId xmlns:a16="http://schemas.microsoft.com/office/drawing/2014/main" id="{4627AFA8-8C32-8746-BA93-7C858F6C3470}"/>
              </a:ext>
            </a:extLst>
          </p:cNvPr>
          <p:cNvPicPr>
            <a:picLocks noChangeAspect="1"/>
          </p:cNvPicPr>
          <p:nvPr userDrawn="1"/>
        </p:nvPicPr>
        <p:blipFill>
          <a:blip r:embed="rId2"/>
          <a:srcRect/>
          <a:stretch/>
        </p:blipFill>
        <p:spPr>
          <a:xfrm>
            <a:off x="1" y="-134"/>
            <a:ext cx="9143996" cy="5148526"/>
          </a:xfrm>
          <a:prstGeom prst="rect">
            <a:avLst/>
          </a:prstGeom>
        </p:spPr>
      </p:pic>
      <p:sp>
        <p:nvSpPr>
          <p:cNvPr id="13" name="Content Placeholder 2">
            <a:extLst>
              <a:ext uri="{FF2B5EF4-FFF2-40B4-BE49-F238E27FC236}">
                <a16:creationId xmlns:a16="http://schemas.microsoft.com/office/drawing/2014/main" id="{657BD13B-E1ED-1045-9E0E-2C1DDB6DCDFD}"/>
              </a:ext>
            </a:extLst>
          </p:cNvPr>
          <p:cNvSpPr>
            <a:spLocks noGrp="1"/>
          </p:cNvSpPr>
          <p:nvPr>
            <p:ph idx="1"/>
          </p:nvPr>
        </p:nvSpPr>
        <p:spPr>
          <a:xfrm>
            <a:off x="183059" y="1363366"/>
            <a:ext cx="4278855" cy="2865541"/>
          </a:xfrm>
        </p:spPr>
        <p:txBody>
          <a:bodyPr>
            <a:normAutofit/>
          </a:bodyPr>
          <a:lstStyle>
            <a:lvl1pPr>
              <a:defRPr sz="2400">
                <a:solidFill>
                  <a:srgbClr val="696A6C"/>
                </a:solidFill>
                <a:latin typeface="Arial" panose="020B0604020202020204" pitchFamily="34" charset="0"/>
                <a:cs typeface="Arial" panose="020B0604020202020204" pitchFamily="34" charset="0"/>
              </a:defRPr>
            </a:lvl1pPr>
            <a:lvl2pPr marL="742263" indent="-285486">
              <a:buSzPct val="90000"/>
              <a:buFont typeface="Courier New" panose="02070309020205020404" pitchFamily="49" charset="0"/>
              <a:buChar char="o"/>
              <a:defRPr sz="2000">
                <a:solidFill>
                  <a:srgbClr val="696A6C"/>
                </a:solidFill>
                <a:latin typeface="Arial" panose="020B0604020202020204" pitchFamily="34" charset="0"/>
                <a:cs typeface="Arial" panose="020B0604020202020204" pitchFamily="34" charset="0"/>
              </a:defRPr>
            </a:lvl2pPr>
            <a:lvl3pPr>
              <a:defRPr sz="1800">
                <a:solidFill>
                  <a:srgbClr val="696A6C"/>
                </a:solidFill>
                <a:latin typeface="Arial" panose="020B0604020202020204" pitchFamily="34" charset="0"/>
                <a:cs typeface="Arial" panose="020B0604020202020204" pitchFamily="34" charset="0"/>
              </a:defRPr>
            </a:lvl3pPr>
            <a:lvl4pPr>
              <a:defRPr sz="1600">
                <a:solidFill>
                  <a:srgbClr val="696A6C"/>
                </a:solidFill>
                <a:latin typeface="Arial" panose="020B0604020202020204" pitchFamily="34" charset="0"/>
                <a:cs typeface="Arial" panose="020B0604020202020204" pitchFamily="34" charset="0"/>
              </a:defRPr>
            </a:lvl4pPr>
            <a:lvl5pPr>
              <a:defRPr sz="1600">
                <a:solidFill>
                  <a:srgbClr val="696A6C"/>
                </a:solidFill>
                <a:latin typeface="Arial" panose="020B0604020202020204" pitchFamily="34" charset="0"/>
                <a:cs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Title 1">
            <a:extLst>
              <a:ext uri="{FF2B5EF4-FFF2-40B4-BE49-F238E27FC236}">
                <a16:creationId xmlns:a16="http://schemas.microsoft.com/office/drawing/2014/main" id="{A4C45E39-D97A-F44A-B53E-E6C796DBD85B}"/>
              </a:ext>
            </a:extLst>
          </p:cNvPr>
          <p:cNvSpPr>
            <a:spLocks noGrp="1"/>
          </p:cNvSpPr>
          <p:nvPr>
            <p:ph type="title"/>
          </p:nvPr>
        </p:nvSpPr>
        <p:spPr>
          <a:xfrm>
            <a:off x="183059" y="311896"/>
            <a:ext cx="4278855" cy="813567"/>
          </a:xfrm>
        </p:spPr>
        <p:txBody>
          <a:bodyPr>
            <a:normAutofit/>
          </a:bodyPr>
          <a:lstStyle>
            <a:lvl1pPr algn="l">
              <a:defRPr sz="3200" b="1">
                <a:solidFill>
                  <a:srgbClr val="006341"/>
                </a:solidFill>
                <a:latin typeface="Arial" panose="020B0604020202020204" pitchFamily="34" charset="0"/>
                <a:cs typeface="Arial" panose="020B0604020202020204" pitchFamily="34" charset="0"/>
              </a:defRPr>
            </a:lvl1pPr>
          </a:lstStyle>
          <a:p>
            <a:pPr lvl="0"/>
            <a:r>
              <a:rPr lang="en-US"/>
              <a:t>Click to edit Master title style</a:t>
            </a:r>
          </a:p>
        </p:txBody>
      </p:sp>
    </p:spTree>
    <p:extLst>
      <p:ext uri="{BB962C8B-B14F-4D97-AF65-F5344CB8AC3E}">
        <p14:creationId xmlns:p14="http://schemas.microsoft.com/office/powerpoint/2010/main" val="1801780979"/>
      </p:ext>
    </p:extLst>
  </p:cSld>
  <p:clrMapOvr>
    <a:masterClrMapping/>
  </p:clrMapOvr>
  <p:hf hdr="0" dt="0"/>
</p:sldLayout>
</file>

<file path=ppt/slideLayouts/slideLayout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Shape 16">
            <a:extLst>
              <a:ext uri="{FF2B5EF4-FFF2-40B4-BE49-F238E27FC236}">
                <a16:creationId xmlns:a16="http://schemas.microsoft.com/office/drawing/2014/main" id="{2ECB8BDF-CA00-4C3D-AF05-7EAC61EACBA1}"/>
              </a:ext>
            </a:extLst>
          </p:cNvPr>
          <p:cNvPicPr preferRelativeResize="0">
            <a:picLocks noChangeAspect="1" noChangeArrowheads="1"/>
          </p:cNvPicPr>
          <p:nvPr userDrawn="1"/>
        </p:nvPicPr>
        <p:blipFill>
          <a:blip r:embed="rId2"/>
          <a:srcRect/>
          <a:stretch/>
        </p:blipFill>
        <p:spPr bwMode="auto">
          <a:xfrm>
            <a:off x="3348" y="0"/>
            <a:ext cx="913507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491439" y="533147"/>
            <a:ext cx="6404949" cy="830833"/>
          </a:xfrm>
        </p:spPr>
        <p:txBody>
          <a:bodyPr anchor="b">
            <a:noAutofit/>
          </a:bodyPr>
          <a:lstStyle>
            <a:lvl1pPr algn="l">
              <a:defRPr sz="2800" b="1" baseline="0">
                <a:solidFill>
                  <a:srgbClr val="006341"/>
                </a:solidFill>
                <a:latin typeface="Arial" panose="020B0604020202020204" pitchFamily="34" charset="0"/>
                <a:cs typeface="Arial" panose="020B0604020202020204" pitchFamily="34" charset="0"/>
              </a:defRPr>
            </a:lvl1pPr>
          </a:lstStyle>
          <a:p>
            <a:r>
              <a:rPr lang="en-US"/>
              <a:t>Click to edit Master title style</a:t>
            </a:r>
          </a:p>
        </p:txBody>
      </p:sp>
      <p:sp>
        <p:nvSpPr>
          <p:cNvPr id="3" name="Subtitle 2"/>
          <p:cNvSpPr>
            <a:spLocks noGrp="1"/>
          </p:cNvSpPr>
          <p:nvPr>
            <p:ph type="subTitle" idx="1"/>
          </p:nvPr>
        </p:nvSpPr>
        <p:spPr>
          <a:xfrm>
            <a:off x="495588" y="1474240"/>
            <a:ext cx="6400800" cy="1315667"/>
          </a:xfrm>
        </p:spPr>
        <p:txBody>
          <a:bodyPr>
            <a:normAutofit/>
          </a:bodyPr>
          <a:lstStyle>
            <a:lvl1pPr marL="0" indent="0" algn="l">
              <a:buNone/>
              <a:defRPr sz="1800" baseline="0">
                <a:solidFill>
                  <a:schemeClr val="tx1">
                    <a:tint val="75000"/>
                  </a:schemeClr>
                </a:solidFill>
                <a:latin typeface="Arial" panose="020B0604020202020204" pitchFamily="34" charset="0"/>
                <a:cs typeface="Arial" panose="020B0604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Tree>
    <p:extLst>
      <p:ext uri="{BB962C8B-B14F-4D97-AF65-F5344CB8AC3E}">
        <p14:creationId xmlns:p14="http://schemas.microsoft.com/office/powerpoint/2010/main" val="13113618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pic>
        <p:nvPicPr>
          <p:cNvPr id="4" name="Shape 16">
            <a:extLst>
              <a:ext uri="{FF2B5EF4-FFF2-40B4-BE49-F238E27FC236}">
                <a16:creationId xmlns:a16="http://schemas.microsoft.com/office/drawing/2014/main" id="{2ECB8BDF-CA00-4C3D-AF05-7EAC61EACBA1}"/>
              </a:ext>
            </a:extLst>
          </p:cNvPr>
          <p:cNvPicPr preferRelativeResize="0">
            <a:picLocks noChangeAspect="1" noChangeArrowheads="1"/>
          </p:cNvPicPr>
          <p:nvPr userDrawn="1"/>
        </p:nvPicPr>
        <p:blipFill>
          <a:blip r:embed="rId2"/>
          <a:srcRect/>
          <a:stretch/>
        </p:blipFill>
        <p:spPr bwMode="auto">
          <a:xfrm>
            <a:off x="3348" y="1884"/>
            <a:ext cx="9135070" cy="51397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491439" y="422052"/>
            <a:ext cx="6404949" cy="432527"/>
          </a:xfrm>
        </p:spPr>
        <p:txBody>
          <a:bodyPr anchor="b">
            <a:noAutofit/>
          </a:bodyPr>
          <a:lstStyle>
            <a:lvl1pPr algn="l">
              <a:defRPr sz="2800" b="1" baseline="0">
                <a:solidFill>
                  <a:schemeClr val="bg1"/>
                </a:solidFill>
                <a:latin typeface="Arial" panose="020B0604020202020204" pitchFamily="34" charset="0"/>
                <a:cs typeface="Arial" panose="020B0604020202020204" pitchFamily="34" charset="0"/>
              </a:defRPr>
            </a:lvl1pPr>
          </a:lstStyle>
          <a:p>
            <a:r>
              <a:rPr lang="en-US"/>
              <a:t>Click to edit Master title style</a:t>
            </a:r>
          </a:p>
        </p:txBody>
      </p:sp>
      <p:sp>
        <p:nvSpPr>
          <p:cNvPr id="3" name="Subtitle 2"/>
          <p:cNvSpPr>
            <a:spLocks noGrp="1"/>
          </p:cNvSpPr>
          <p:nvPr>
            <p:ph type="subTitle" idx="1"/>
          </p:nvPr>
        </p:nvSpPr>
        <p:spPr>
          <a:xfrm>
            <a:off x="495588" y="4490429"/>
            <a:ext cx="6400800" cy="1315667"/>
          </a:xfrm>
        </p:spPr>
        <p:txBody>
          <a:bodyPr>
            <a:normAutofit/>
          </a:bodyPr>
          <a:lstStyle>
            <a:lvl1pPr marL="0" indent="0" algn="l">
              <a:buNone/>
              <a:defRPr sz="1800" baseline="0">
                <a:solidFill>
                  <a:schemeClr val="bg1"/>
                </a:solidFill>
                <a:latin typeface="Arial" panose="020B0604020202020204" pitchFamily="34" charset="0"/>
                <a:cs typeface="Arial" panose="020B0604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Tree>
    <p:extLst>
      <p:ext uri="{BB962C8B-B14F-4D97-AF65-F5344CB8AC3E}">
        <p14:creationId xmlns:p14="http://schemas.microsoft.com/office/powerpoint/2010/main" val="31896332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ntent Slide - single text box B">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1E824FA1-34F4-F644-8543-27F16BD84451}"/>
              </a:ext>
            </a:extLst>
          </p:cNvPr>
          <p:cNvPicPr>
            <a:picLocks noChangeAspect="1"/>
          </p:cNvPicPr>
          <p:nvPr userDrawn="1"/>
        </p:nvPicPr>
        <p:blipFill>
          <a:blip r:embed="rId2"/>
          <a:srcRect/>
          <a:stretch/>
        </p:blipFill>
        <p:spPr>
          <a:xfrm>
            <a:off x="-1" y="-134"/>
            <a:ext cx="9143998" cy="5148526"/>
          </a:xfrm>
          <a:prstGeom prst="rect">
            <a:avLst/>
          </a:prstGeom>
        </p:spPr>
      </p:pic>
      <p:sp>
        <p:nvSpPr>
          <p:cNvPr id="3" name="Content Placeholder 2"/>
          <p:cNvSpPr>
            <a:spLocks noGrp="1"/>
          </p:cNvSpPr>
          <p:nvPr>
            <p:ph idx="1"/>
          </p:nvPr>
        </p:nvSpPr>
        <p:spPr>
          <a:xfrm>
            <a:off x="274321" y="1464527"/>
            <a:ext cx="8412475" cy="3348770"/>
          </a:xfrm>
        </p:spPr>
        <p:txBody>
          <a:bodyPr>
            <a:normAutofit/>
          </a:bodyPr>
          <a:lstStyle>
            <a:lvl1pPr>
              <a:defRPr sz="2400">
                <a:solidFill>
                  <a:srgbClr val="696A6C"/>
                </a:solidFill>
                <a:latin typeface="Arial" panose="020B0604020202020204" pitchFamily="34" charset="0"/>
                <a:cs typeface="Arial" panose="020B0604020202020204" pitchFamily="34" charset="0"/>
              </a:defRPr>
            </a:lvl1pPr>
            <a:lvl2pPr marL="742950" indent="-285750">
              <a:buSzPct val="90000"/>
              <a:buFont typeface="Courier New" panose="02070309020205020404" pitchFamily="49" charset="0"/>
              <a:buChar char="o"/>
              <a:defRPr sz="2000">
                <a:solidFill>
                  <a:srgbClr val="696A6C"/>
                </a:solidFill>
                <a:latin typeface="Arial" panose="020B0604020202020204" pitchFamily="34" charset="0"/>
                <a:cs typeface="Arial" panose="020B0604020202020204" pitchFamily="34" charset="0"/>
              </a:defRPr>
            </a:lvl2pPr>
            <a:lvl3pPr>
              <a:defRPr sz="1800">
                <a:solidFill>
                  <a:srgbClr val="696A6C"/>
                </a:solidFill>
                <a:latin typeface="Arial" panose="020B0604020202020204" pitchFamily="34" charset="0"/>
                <a:cs typeface="Arial" panose="020B0604020202020204" pitchFamily="34" charset="0"/>
              </a:defRPr>
            </a:lvl3pPr>
            <a:lvl4pPr>
              <a:defRPr sz="1600">
                <a:solidFill>
                  <a:srgbClr val="696A6C"/>
                </a:solidFill>
                <a:latin typeface="Arial" panose="020B0604020202020204" pitchFamily="34" charset="0"/>
                <a:cs typeface="Arial" panose="020B0604020202020204" pitchFamily="34" charset="0"/>
              </a:defRPr>
            </a:lvl4pPr>
            <a:lvl5pPr>
              <a:defRPr sz="1600">
                <a:solidFill>
                  <a:srgbClr val="696A6C"/>
                </a:solidFill>
                <a:latin typeface="Arial" panose="020B0604020202020204" pitchFamily="34" charset="0"/>
                <a:cs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Title 1">
            <a:extLst>
              <a:ext uri="{FF2B5EF4-FFF2-40B4-BE49-F238E27FC236}">
                <a16:creationId xmlns:a16="http://schemas.microsoft.com/office/drawing/2014/main" id="{C9A072A4-16BE-A64D-A78B-3698C872C97E}"/>
              </a:ext>
            </a:extLst>
          </p:cNvPr>
          <p:cNvSpPr>
            <a:spLocks noGrp="1"/>
          </p:cNvSpPr>
          <p:nvPr>
            <p:ph type="ctrTitle"/>
          </p:nvPr>
        </p:nvSpPr>
        <p:spPr>
          <a:xfrm>
            <a:off x="274321" y="852523"/>
            <a:ext cx="6622068" cy="511457"/>
          </a:xfrm>
        </p:spPr>
        <p:txBody>
          <a:bodyPr wrap="square" lIns="0" tIns="0" rIns="0" bIns="0" anchor="ctr" anchorCtr="0">
            <a:noAutofit/>
          </a:bodyPr>
          <a:lstStyle>
            <a:lvl1pPr algn="l">
              <a:defRPr sz="2800" b="1" baseline="0">
                <a:solidFill>
                  <a:srgbClr val="006341"/>
                </a:solidFill>
                <a:latin typeface="Arial" panose="020B0604020202020204" pitchFamily="34" charset="0"/>
                <a:cs typeface="Arial"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1338817928"/>
      </p:ext>
    </p:extLst>
  </p:cSld>
  <p:clrMapOvr>
    <a:masterClrMapping/>
  </p:clrMapOvr>
  <p:hf hd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ntent Slide - single text box A">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D062B8C0-A076-CE45-82EC-B31F524A6AB6}"/>
              </a:ext>
            </a:extLst>
          </p:cNvPr>
          <p:cNvPicPr>
            <a:picLocks noChangeAspect="1"/>
          </p:cNvPicPr>
          <p:nvPr userDrawn="1"/>
        </p:nvPicPr>
        <p:blipFill>
          <a:blip r:embed="rId2"/>
          <a:srcRect/>
          <a:stretch/>
        </p:blipFill>
        <p:spPr>
          <a:xfrm>
            <a:off x="0" y="-134"/>
            <a:ext cx="9143996" cy="5148526"/>
          </a:xfrm>
          <a:prstGeom prst="rect">
            <a:avLst/>
          </a:prstGeom>
        </p:spPr>
      </p:pic>
      <p:sp>
        <p:nvSpPr>
          <p:cNvPr id="17" name="Content Placeholder 2">
            <a:extLst>
              <a:ext uri="{FF2B5EF4-FFF2-40B4-BE49-F238E27FC236}">
                <a16:creationId xmlns:a16="http://schemas.microsoft.com/office/drawing/2014/main" id="{7A023ED6-EF77-AE43-9EF3-C6EFDF2E5D41}"/>
              </a:ext>
            </a:extLst>
          </p:cNvPr>
          <p:cNvSpPr>
            <a:spLocks noGrp="1"/>
          </p:cNvSpPr>
          <p:nvPr>
            <p:ph idx="1"/>
          </p:nvPr>
        </p:nvSpPr>
        <p:spPr>
          <a:xfrm>
            <a:off x="274321" y="1010766"/>
            <a:ext cx="8412475" cy="3348770"/>
          </a:xfrm>
        </p:spPr>
        <p:txBody>
          <a:bodyPr>
            <a:normAutofit/>
          </a:bodyPr>
          <a:lstStyle>
            <a:lvl1pPr>
              <a:defRPr sz="2400">
                <a:solidFill>
                  <a:srgbClr val="696A6C"/>
                </a:solidFill>
                <a:latin typeface="Arial" panose="020B0604020202020204" pitchFamily="34" charset="0"/>
                <a:cs typeface="Arial" panose="020B0604020202020204" pitchFamily="34" charset="0"/>
              </a:defRPr>
            </a:lvl1pPr>
            <a:lvl2pPr marL="742950" indent="-285750">
              <a:buSzPct val="90000"/>
              <a:buFont typeface="Courier New" panose="02070309020205020404" pitchFamily="49" charset="0"/>
              <a:buChar char="o"/>
              <a:defRPr sz="2000">
                <a:solidFill>
                  <a:srgbClr val="696A6C"/>
                </a:solidFill>
                <a:latin typeface="Arial" panose="020B0604020202020204" pitchFamily="34" charset="0"/>
                <a:cs typeface="Arial" panose="020B0604020202020204" pitchFamily="34" charset="0"/>
              </a:defRPr>
            </a:lvl2pPr>
            <a:lvl3pPr>
              <a:defRPr sz="1800">
                <a:solidFill>
                  <a:srgbClr val="696A6C"/>
                </a:solidFill>
                <a:latin typeface="Arial" panose="020B0604020202020204" pitchFamily="34" charset="0"/>
                <a:cs typeface="Arial" panose="020B0604020202020204" pitchFamily="34" charset="0"/>
              </a:defRPr>
            </a:lvl3pPr>
            <a:lvl4pPr>
              <a:defRPr sz="1600">
                <a:solidFill>
                  <a:srgbClr val="696A6C"/>
                </a:solidFill>
                <a:latin typeface="Arial" panose="020B0604020202020204" pitchFamily="34" charset="0"/>
                <a:cs typeface="Arial" panose="020B0604020202020204" pitchFamily="34" charset="0"/>
              </a:defRPr>
            </a:lvl4pPr>
            <a:lvl5pPr>
              <a:defRPr sz="1600">
                <a:solidFill>
                  <a:srgbClr val="696A6C"/>
                </a:solidFill>
                <a:latin typeface="Arial" panose="020B0604020202020204" pitchFamily="34" charset="0"/>
                <a:cs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Title 1">
            <a:extLst>
              <a:ext uri="{FF2B5EF4-FFF2-40B4-BE49-F238E27FC236}">
                <a16:creationId xmlns:a16="http://schemas.microsoft.com/office/drawing/2014/main" id="{E54C99A5-12E7-3D41-B61A-DCB0B6DFD75D}"/>
              </a:ext>
            </a:extLst>
          </p:cNvPr>
          <p:cNvSpPr>
            <a:spLocks noGrp="1"/>
          </p:cNvSpPr>
          <p:nvPr>
            <p:ph type="ctrTitle"/>
          </p:nvPr>
        </p:nvSpPr>
        <p:spPr>
          <a:xfrm>
            <a:off x="274321" y="398762"/>
            <a:ext cx="6622068" cy="511457"/>
          </a:xfrm>
        </p:spPr>
        <p:txBody>
          <a:bodyPr wrap="square" lIns="0" tIns="0" rIns="0" bIns="0" anchor="ctr" anchorCtr="0">
            <a:noAutofit/>
          </a:bodyPr>
          <a:lstStyle>
            <a:lvl1pPr algn="l">
              <a:defRPr sz="2800" b="1" baseline="0">
                <a:solidFill>
                  <a:srgbClr val="006341"/>
                </a:solidFill>
                <a:latin typeface="Arial" panose="020B0604020202020204" pitchFamily="34" charset="0"/>
                <a:cs typeface="Arial"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3266449827"/>
      </p:ext>
    </p:extLst>
  </p:cSld>
  <p:clrMapOvr>
    <a:masterClrMapping/>
  </p:clrMapOvr>
  <p:hf hd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tent Slide - three column B">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C70CD9CB-3FA9-F946-BD11-0F9E92502885}"/>
              </a:ext>
            </a:extLst>
          </p:cNvPr>
          <p:cNvPicPr>
            <a:picLocks noChangeAspect="1"/>
          </p:cNvPicPr>
          <p:nvPr userDrawn="1"/>
        </p:nvPicPr>
        <p:blipFill>
          <a:blip r:embed="rId2"/>
          <a:srcRect/>
          <a:stretch/>
        </p:blipFill>
        <p:spPr>
          <a:xfrm>
            <a:off x="0" y="9692"/>
            <a:ext cx="9143998" cy="5148526"/>
          </a:xfrm>
          <a:prstGeom prst="rect">
            <a:avLst/>
          </a:prstGeom>
        </p:spPr>
      </p:pic>
      <p:sp>
        <p:nvSpPr>
          <p:cNvPr id="3" name="Content Placeholder 2"/>
          <p:cNvSpPr>
            <a:spLocks noGrp="1"/>
          </p:cNvSpPr>
          <p:nvPr>
            <p:ph idx="1"/>
          </p:nvPr>
        </p:nvSpPr>
        <p:spPr>
          <a:xfrm>
            <a:off x="274321" y="1540042"/>
            <a:ext cx="2763077" cy="3300089"/>
          </a:xfrm>
        </p:spPr>
        <p:txBody>
          <a:bodyPr>
            <a:normAutofit/>
          </a:bodyPr>
          <a:lstStyle>
            <a:lvl1pPr>
              <a:defRPr sz="2400" baseline="0">
                <a:solidFill>
                  <a:srgbClr val="696A6C"/>
                </a:solidFill>
                <a:latin typeface="Arial" panose="020B0604020202020204" pitchFamily="34" charset="0"/>
                <a:cs typeface="Arial" panose="020B0604020202020204" pitchFamily="34" charset="0"/>
              </a:defRPr>
            </a:lvl1pPr>
            <a:lvl2pPr marL="742950" indent="-285750">
              <a:buSzPct val="90000"/>
              <a:buFont typeface="Courier New" panose="02070309020205020404" pitchFamily="49" charset="0"/>
              <a:buChar char="o"/>
              <a:defRPr sz="2000">
                <a:solidFill>
                  <a:srgbClr val="696A6C"/>
                </a:solidFill>
                <a:latin typeface="Arial" panose="020B0604020202020204" pitchFamily="34" charset="0"/>
                <a:cs typeface="Arial" panose="020B0604020202020204" pitchFamily="34" charset="0"/>
              </a:defRPr>
            </a:lvl2pPr>
            <a:lvl3pPr>
              <a:defRPr sz="1800">
                <a:solidFill>
                  <a:srgbClr val="696A6C"/>
                </a:solidFill>
                <a:latin typeface="Arial" panose="020B0604020202020204" pitchFamily="34" charset="0"/>
                <a:cs typeface="Arial" panose="020B0604020202020204" pitchFamily="34" charset="0"/>
              </a:defRPr>
            </a:lvl3pPr>
            <a:lvl4pPr>
              <a:defRPr sz="1600">
                <a:solidFill>
                  <a:srgbClr val="696A6C"/>
                </a:solidFill>
                <a:latin typeface="Arial" panose="020B0604020202020204" pitchFamily="34" charset="0"/>
                <a:cs typeface="Arial" panose="020B0604020202020204" pitchFamily="34" charset="0"/>
              </a:defRPr>
            </a:lvl4pPr>
            <a:lvl5pPr>
              <a:defRPr sz="1600">
                <a:solidFill>
                  <a:srgbClr val="696A6C"/>
                </a:solidFill>
                <a:latin typeface="Arial" panose="020B0604020202020204" pitchFamily="34" charset="0"/>
                <a:cs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p:txBody>
      </p:sp>
      <p:sp>
        <p:nvSpPr>
          <p:cNvPr id="14" name="Content Placeholder 2"/>
          <p:cNvSpPr>
            <a:spLocks noGrp="1"/>
          </p:cNvSpPr>
          <p:nvPr>
            <p:ph idx="13"/>
          </p:nvPr>
        </p:nvSpPr>
        <p:spPr>
          <a:xfrm>
            <a:off x="5923723" y="1540042"/>
            <a:ext cx="2763077" cy="3300089"/>
          </a:xfrm>
        </p:spPr>
        <p:txBody>
          <a:bodyPr>
            <a:normAutofit/>
          </a:bodyPr>
          <a:lstStyle>
            <a:lvl1pPr>
              <a:defRPr sz="2400">
                <a:solidFill>
                  <a:srgbClr val="696A6C"/>
                </a:solidFill>
                <a:latin typeface="Arial" panose="020B0604020202020204" pitchFamily="34" charset="0"/>
                <a:cs typeface="Arial" panose="020B0604020202020204" pitchFamily="34" charset="0"/>
              </a:defRPr>
            </a:lvl1pPr>
            <a:lvl2pPr marL="742950" indent="-285750">
              <a:buSzPct val="90000"/>
              <a:buFont typeface="Courier New" panose="02070309020205020404" pitchFamily="49" charset="0"/>
              <a:buChar char="o"/>
              <a:defRPr sz="2000">
                <a:solidFill>
                  <a:srgbClr val="696A6C"/>
                </a:solidFill>
                <a:latin typeface="Arial" panose="020B0604020202020204" pitchFamily="34" charset="0"/>
                <a:cs typeface="Arial" panose="020B0604020202020204" pitchFamily="34" charset="0"/>
              </a:defRPr>
            </a:lvl2pPr>
            <a:lvl3pPr>
              <a:defRPr sz="1800">
                <a:solidFill>
                  <a:srgbClr val="696A6C"/>
                </a:solidFill>
                <a:latin typeface="Arial" panose="020B0604020202020204" pitchFamily="34" charset="0"/>
                <a:cs typeface="Arial" panose="020B0604020202020204" pitchFamily="34" charset="0"/>
              </a:defRPr>
            </a:lvl3pPr>
            <a:lvl4pPr>
              <a:defRPr sz="1600">
                <a:solidFill>
                  <a:srgbClr val="696A6C"/>
                </a:solidFill>
                <a:latin typeface="Arial" panose="020B0604020202020204" pitchFamily="34" charset="0"/>
                <a:cs typeface="Arial" panose="020B0604020202020204" pitchFamily="34" charset="0"/>
              </a:defRPr>
            </a:lvl4pPr>
            <a:lvl5pPr>
              <a:defRPr sz="1600">
                <a:solidFill>
                  <a:srgbClr val="696A6C"/>
                </a:solidFill>
                <a:latin typeface="Arial" panose="020B0604020202020204" pitchFamily="34" charset="0"/>
                <a:cs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p:txBody>
      </p:sp>
      <p:sp>
        <p:nvSpPr>
          <p:cNvPr id="15" name="Content Placeholder 2"/>
          <p:cNvSpPr>
            <a:spLocks noGrp="1"/>
          </p:cNvSpPr>
          <p:nvPr>
            <p:ph idx="14"/>
          </p:nvPr>
        </p:nvSpPr>
        <p:spPr>
          <a:xfrm>
            <a:off x="3099022" y="1540042"/>
            <a:ext cx="2763077" cy="3300089"/>
          </a:xfrm>
        </p:spPr>
        <p:txBody>
          <a:bodyPr>
            <a:normAutofit/>
          </a:bodyPr>
          <a:lstStyle>
            <a:lvl1pPr>
              <a:defRPr sz="2400">
                <a:solidFill>
                  <a:srgbClr val="696A6C"/>
                </a:solidFill>
                <a:latin typeface="Arial" panose="020B0604020202020204" pitchFamily="34" charset="0"/>
                <a:cs typeface="Arial" panose="020B0604020202020204" pitchFamily="34" charset="0"/>
              </a:defRPr>
            </a:lvl1pPr>
            <a:lvl2pPr marL="742950" indent="-285750">
              <a:buSzPct val="90000"/>
              <a:buFont typeface="Courier New" panose="02070309020205020404" pitchFamily="49" charset="0"/>
              <a:buChar char="o"/>
              <a:defRPr sz="2000">
                <a:solidFill>
                  <a:srgbClr val="696A6C"/>
                </a:solidFill>
                <a:latin typeface="Arial" panose="020B0604020202020204" pitchFamily="34" charset="0"/>
                <a:cs typeface="Arial" panose="020B0604020202020204" pitchFamily="34" charset="0"/>
              </a:defRPr>
            </a:lvl2pPr>
            <a:lvl3pPr>
              <a:defRPr sz="1800">
                <a:solidFill>
                  <a:srgbClr val="696A6C"/>
                </a:solidFill>
                <a:latin typeface="Arial" panose="020B0604020202020204" pitchFamily="34" charset="0"/>
                <a:cs typeface="Arial" panose="020B0604020202020204" pitchFamily="34" charset="0"/>
              </a:defRPr>
            </a:lvl3pPr>
            <a:lvl4pPr>
              <a:defRPr sz="1600">
                <a:solidFill>
                  <a:srgbClr val="696A6C"/>
                </a:solidFill>
                <a:latin typeface="Arial" panose="020B0604020202020204" pitchFamily="34" charset="0"/>
                <a:cs typeface="Arial" panose="020B0604020202020204" pitchFamily="34" charset="0"/>
              </a:defRPr>
            </a:lvl4pPr>
            <a:lvl5pPr>
              <a:defRPr sz="1600">
                <a:solidFill>
                  <a:srgbClr val="696A6C"/>
                </a:solidFill>
                <a:latin typeface="Arial" panose="020B0604020202020204" pitchFamily="34" charset="0"/>
                <a:cs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p:txBody>
      </p:sp>
      <p:sp>
        <p:nvSpPr>
          <p:cNvPr id="12" name="Title 1">
            <a:extLst>
              <a:ext uri="{FF2B5EF4-FFF2-40B4-BE49-F238E27FC236}">
                <a16:creationId xmlns:a16="http://schemas.microsoft.com/office/drawing/2014/main" id="{64987679-8FF1-8F4C-B649-1FB7E5BE94E7}"/>
              </a:ext>
            </a:extLst>
          </p:cNvPr>
          <p:cNvSpPr>
            <a:spLocks noGrp="1"/>
          </p:cNvSpPr>
          <p:nvPr>
            <p:ph type="ctrTitle"/>
          </p:nvPr>
        </p:nvSpPr>
        <p:spPr>
          <a:xfrm>
            <a:off x="274321" y="852523"/>
            <a:ext cx="6622068" cy="511457"/>
          </a:xfrm>
        </p:spPr>
        <p:txBody>
          <a:bodyPr wrap="square" lIns="0" tIns="0" rIns="0" bIns="0" anchor="ctr" anchorCtr="0">
            <a:noAutofit/>
          </a:bodyPr>
          <a:lstStyle>
            <a:lvl1pPr algn="l">
              <a:defRPr sz="2800" b="1" baseline="0">
                <a:solidFill>
                  <a:srgbClr val="006341"/>
                </a:solidFill>
                <a:latin typeface="Arial" panose="020B0604020202020204" pitchFamily="34" charset="0"/>
                <a:cs typeface="Arial"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3297627140"/>
      </p:ext>
    </p:extLst>
  </p:cSld>
  <p:clrMapOvr>
    <a:masterClrMapping/>
  </p:clrMapOvr>
  <p:hf hd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ntent Slide - three column A">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C70CD9CB-3FA9-F946-BD11-0F9E92502885}"/>
              </a:ext>
            </a:extLst>
          </p:cNvPr>
          <p:cNvPicPr>
            <a:picLocks noChangeAspect="1"/>
          </p:cNvPicPr>
          <p:nvPr userDrawn="1"/>
        </p:nvPicPr>
        <p:blipFill>
          <a:blip r:embed="rId2"/>
          <a:srcRect/>
          <a:stretch/>
        </p:blipFill>
        <p:spPr>
          <a:xfrm>
            <a:off x="1" y="9692"/>
            <a:ext cx="9143996" cy="5148526"/>
          </a:xfrm>
          <a:prstGeom prst="rect">
            <a:avLst/>
          </a:prstGeom>
        </p:spPr>
      </p:pic>
      <p:sp>
        <p:nvSpPr>
          <p:cNvPr id="3" name="Content Placeholder 2"/>
          <p:cNvSpPr>
            <a:spLocks noGrp="1"/>
          </p:cNvSpPr>
          <p:nvPr>
            <p:ph idx="1"/>
          </p:nvPr>
        </p:nvSpPr>
        <p:spPr>
          <a:xfrm>
            <a:off x="274321" y="1017525"/>
            <a:ext cx="2763077" cy="3300089"/>
          </a:xfrm>
        </p:spPr>
        <p:txBody>
          <a:bodyPr>
            <a:normAutofit/>
          </a:bodyPr>
          <a:lstStyle>
            <a:lvl1pPr>
              <a:defRPr sz="2400" baseline="0">
                <a:solidFill>
                  <a:srgbClr val="696A6C"/>
                </a:solidFill>
                <a:latin typeface="Arial" panose="020B0604020202020204" pitchFamily="34" charset="0"/>
                <a:cs typeface="Arial" panose="020B0604020202020204" pitchFamily="34" charset="0"/>
              </a:defRPr>
            </a:lvl1pPr>
            <a:lvl2pPr marL="742950" indent="-285750">
              <a:buSzPct val="90000"/>
              <a:buFont typeface="Courier New" panose="02070309020205020404" pitchFamily="49" charset="0"/>
              <a:buChar char="o"/>
              <a:defRPr sz="2000">
                <a:solidFill>
                  <a:srgbClr val="696A6C"/>
                </a:solidFill>
                <a:latin typeface="Arial" panose="020B0604020202020204" pitchFamily="34" charset="0"/>
                <a:cs typeface="Arial" panose="020B0604020202020204" pitchFamily="34" charset="0"/>
              </a:defRPr>
            </a:lvl2pPr>
            <a:lvl3pPr>
              <a:defRPr sz="1800">
                <a:solidFill>
                  <a:srgbClr val="696A6C"/>
                </a:solidFill>
                <a:latin typeface="Arial" panose="020B0604020202020204" pitchFamily="34" charset="0"/>
                <a:cs typeface="Arial" panose="020B0604020202020204" pitchFamily="34" charset="0"/>
              </a:defRPr>
            </a:lvl3pPr>
            <a:lvl4pPr>
              <a:defRPr sz="1600">
                <a:solidFill>
                  <a:srgbClr val="696A6C"/>
                </a:solidFill>
                <a:latin typeface="Arial" panose="020B0604020202020204" pitchFamily="34" charset="0"/>
                <a:cs typeface="Arial" panose="020B0604020202020204" pitchFamily="34" charset="0"/>
              </a:defRPr>
            </a:lvl4pPr>
            <a:lvl5pPr>
              <a:defRPr sz="1600">
                <a:solidFill>
                  <a:srgbClr val="696A6C"/>
                </a:solidFill>
                <a:latin typeface="Arial" panose="020B0604020202020204" pitchFamily="34" charset="0"/>
                <a:cs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p:txBody>
      </p:sp>
      <p:sp>
        <p:nvSpPr>
          <p:cNvPr id="14" name="Content Placeholder 2"/>
          <p:cNvSpPr>
            <a:spLocks noGrp="1"/>
          </p:cNvSpPr>
          <p:nvPr>
            <p:ph idx="13"/>
          </p:nvPr>
        </p:nvSpPr>
        <p:spPr>
          <a:xfrm>
            <a:off x="5923723" y="1017525"/>
            <a:ext cx="2763077" cy="3300089"/>
          </a:xfrm>
        </p:spPr>
        <p:txBody>
          <a:bodyPr>
            <a:normAutofit/>
          </a:bodyPr>
          <a:lstStyle>
            <a:lvl1pPr>
              <a:defRPr sz="2400">
                <a:solidFill>
                  <a:srgbClr val="696A6C"/>
                </a:solidFill>
                <a:latin typeface="Arial" panose="020B0604020202020204" pitchFamily="34" charset="0"/>
                <a:cs typeface="Arial" panose="020B0604020202020204" pitchFamily="34" charset="0"/>
              </a:defRPr>
            </a:lvl1pPr>
            <a:lvl2pPr marL="742950" indent="-285750">
              <a:buSzPct val="90000"/>
              <a:buFont typeface="Courier New" panose="02070309020205020404" pitchFamily="49" charset="0"/>
              <a:buChar char="o"/>
              <a:defRPr sz="2000">
                <a:solidFill>
                  <a:srgbClr val="696A6C"/>
                </a:solidFill>
                <a:latin typeface="Arial" panose="020B0604020202020204" pitchFamily="34" charset="0"/>
                <a:cs typeface="Arial" panose="020B0604020202020204" pitchFamily="34" charset="0"/>
              </a:defRPr>
            </a:lvl2pPr>
            <a:lvl3pPr>
              <a:defRPr sz="1800">
                <a:solidFill>
                  <a:srgbClr val="696A6C"/>
                </a:solidFill>
                <a:latin typeface="Arial" panose="020B0604020202020204" pitchFamily="34" charset="0"/>
                <a:cs typeface="Arial" panose="020B0604020202020204" pitchFamily="34" charset="0"/>
              </a:defRPr>
            </a:lvl3pPr>
            <a:lvl4pPr>
              <a:defRPr sz="1600">
                <a:solidFill>
                  <a:srgbClr val="696A6C"/>
                </a:solidFill>
                <a:latin typeface="Arial" panose="020B0604020202020204" pitchFamily="34" charset="0"/>
                <a:cs typeface="Arial" panose="020B0604020202020204" pitchFamily="34" charset="0"/>
              </a:defRPr>
            </a:lvl4pPr>
            <a:lvl5pPr>
              <a:defRPr sz="1600">
                <a:solidFill>
                  <a:srgbClr val="696A6C"/>
                </a:solidFill>
                <a:latin typeface="Arial" panose="020B0604020202020204" pitchFamily="34" charset="0"/>
                <a:cs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p:txBody>
      </p:sp>
      <p:sp>
        <p:nvSpPr>
          <p:cNvPr id="15" name="Content Placeholder 2"/>
          <p:cNvSpPr>
            <a:spLocks noGrp="1"/>
          </p:cNvSpPr>
          <p:nvPr>
            <p:ph idx="14"/>
          </p:nvPr>
        </p:nvSpPr>
        <p:spPr>
          <a:xfrm>
            <a:off x="3099022" y="1017525"/>
            <a:ext cx="2763077" cy="3300089"/>
          </a:xfrm>
        </p:spPr>
        <p:txBody>
          <a:bodyPr>
            <a:normAutofit/>
          </a:bodyPr>
          <a:lstStyle>
            <a:lvl1pPr>
              <a:defRPr sz="2400">
                <a:solidFill>
                  <a:srgbClr val="696A6C"/>
                </a:solidFill>
                <a:latin typeface="Arial" panose="020B0604020202020204" pitchFamily="34" charset="0"/>
                <a:cs typeface="Arial" panose="020B0604020202020204" pitchFamily="34" charset="0"/>
              </a:defRPr>
            </a:lvl1pPr>
            <a:lvl2pPr marL="742950" indent="-285750">
              <a:buSzPct val="90000"/>
              <a:buFont typeface="Courier New" panose="02070309020205020404" pitchFamily="49" charset="0"/>
              <a:buChar char="o"/>
              <a:defRPr sz="2000">
                <a:solidFill>
                  <a:srgbClr val="696A6C"/>
                </a:solidFill>
                <a:latin typeface="Arial" panose="020B0604020202020204" pitchFamily="34" charset="0"/>
                <a:cs typeface="Arial" panose="020B0604020202020204" pitchFamily="34" charset="0"/>
              </a:defRPr>
            </a:lvl2pPr>
            <a:lvl3pPr>
              <a:defRPr sz="1800">
                <a:solidFill>
                  <a:srgbClr val="696A6C"/>
                </a:solidFill>
                <a:latin typeface="Arial" panose="020B0604020202020204" pitchFamily="34" charset="0"/>
                <a:cs typeface="Arial" panose="020B0604020202020204" pitchFamily="34" charset="0"/>
              </a:defRPr>
            </a:lvl3pPr>
            <a:lvl4pPr>
              <a:defRPr sz="1600">
                <a:solidFill>
                  <a:srgbClr val="696A6C"/>
                </a:solidFill>
                <a:latin typeface="Arial" panose="020B0604020202020204" pitchFamily="34" charset="0"/>
                <a:cs typeface="Arial" panose="020B0604020202020204" pitchFamily="34" charset="0"/>
              </a:defRPr>
            </a:lvl4pPr>
            <a:lvl5pPr>
              <a:defRPr sz="1600">
                <a:solidFill>
                  <a:srgbClr val="696A6C"/>
                </a:solidFill>
                <a:latin typeface="Arial" panose="020B0604020202020204" pitchFamily="34" charset="0"/>
                <a:cs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p:txBody>
      </p:sp>
      <p:sp>
        <p:nvSpPr>
          <p:cNvPr id="12" name="Title 1">
            <a:extLst>
              <a:ext uri="{FF2B5EF4-FFF2-40B4-BE49-F238E27FC236}">
                <a16:creationId xmlns:a16="http://schemas.microsoft.com/office/drawing/2014/main" id="{64987679-8FF1-8F4C-B649-1FB7E5BE94E7}"/>
              </a:ext>
            </a:extLst>
          </p:cNvPr>
          <p:cNvSpPr>
            <a:spLocks noGrp="1"/>
          </p:cNvSpPr>
          <p:nvPr>
            <p:ph type="ctrTitle"/>
          </p:nvPr>
        </p:nvSpPr>
        <p:spPr>
          <a:xfrm>
            <a:off x="274321" y="398756"/>
            <a:ext cx="6622068" cy="511457"/>
          </a:xfrm>
        </p:spPr>
        <p:txBody>
          <a:bodyPr wrap="square" lIns="0" tIns="0" rIns="0" bIns="0" anchor="ctr" anchorCtr="0">
            <a:noAutofit/>
          </a:bodyPr>
          <a:lstStyle>
            <a:lvl1pPr algn="l">
              <a:defRPr sz="2800" b="1" baseline="0">
                <a:solidFill>
                  <a:srgbClr val="006341"/>
                </a:solidFill>
                <a:latin typeface="Arial" panose="020B0604020202020204" pitchFamily="34" charset="0"/>
                <a:cs typeface="Arial"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907127365"/>
      </p:ext>
    </p:extLst>
  </p:cSld>
  <p:clrMapOvr>
    <a:masterClrMapping/>
  </p:clrMapOvr>
  <p:hf hd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ntent Slide - text and photo B">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86CE8074-5F10-468F-B322-455822514C20}"/>
              </a:ext>
            </a:extLst>
          </p:cNvPr>
          <p:cNvCxnSpPr/>
          <p:nvPr userDrawn="1"/>
        </p:nvCxnSpPr>
        <p:spPr>
          <a:xfrm>
            <a:off x="0" y="4813300"/>
            <a:ext cx="9144000" cy="0"/>
          </a:xfrm>
          <a:prstGeom prst="line">
            <a:avLst/>
          </a:prstGeom>
          <a:ln w="1905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7" name="Picture Placeholder 6"/>
          <p:cNvSpPr>
            <a:spLocks noGrp="1"/>
          </p:cNvSpPr>
          <p:nvPr>
            <p:ph type="pic" sz="quarter" idx="13"/>
          </p:nvPr>
        </p:nvSpPr>
        <p:spPr>
          <a:xfrm>
            <a:off x="4716463" y="0"/>
            <a:ext cx="4427537" cy="5148257"/>
          </a:xfrm>
        </p:spPr>
        <p:txBody>
          <a:bodyPr/>
          <a:lstStyle>
            <a:lvl1pPr marL="0" indent="0" algn="ctr">
              <a:buNone/>
              <a:defRPr baseline="0">
                <a:solidFill>
                  <a:srgbClr val="696A6C"/>
                </a:solidFill>
                <a:latin typeface="Arial" panose="020B0604020202020204" pitchFamily="34" charset="0"/>
                <a:cs typeface="Arial" panose="020B0604020202020204" pitchFamily="34" charset="0"/>
              </a:defRPr>
            </a:lvl1pPr>
          </a:lstStyle>
          <a:p>
            <a:pPr lvl="0"/>
            <a:endParaRPr lang="en-US" noProof="0"/>
          </a:p>
          <a:p>
            <a:pPr lvl="0"/>
            <a:r>
              <a:rPr lang="en-US" noProof="0"/>
              <a:t>Click icon to add picture</a:t>
            </a:r>
          </a:p>
        </p:txBody>
      </p:sp>
      <p:pic>
        <p:nvPicPr>
          <p:cNvPr id="10" name="Picture 9">
            <a:extLst>
              <a:ext uri="{FF2B5EF4-FFF2-40B4-BE49-F238E27FC236}">
                <a16:creationId xmlns:a16="http://schemas.microsoft.com/office/drawing/2014/main" id="{4627AFA8-8C32-8746-BA93-7C858F6C3470}"/>
              </a:ext>
            </a:extLst>
          </p:cNvPr>
          <p:cNvPicPr>
            <a:picLocks noChangeAspect="1"/>
          </p:cNvPicPr>
          <p:nvPr userDrawn="1"/>
        </p:nvPicPr>
        <p:blipFill>
          <a:blip r:embed="rId2"/>
          <a:srcRect/>
          <a:stretch/>
        </p:blipFill>
        <p:spPr>
          <a:xfrm>
            <a:off x="-1" y="-134"/>
            <a:ext cx="9143998" cy="5148526"/>
          </a:xfrm>
          <a:prstGeom prst="rect">
            <a:avLst/>
          </a:prstGeom>
        </p:spPr>
      </p:pic>
      <p:sp>
        <p:nvSpPr>
          <p:cNvPr id="13" name="Content Placeholder 2">
            <a:extLst>
              <a:ext uri="{FF2B5EF4-FFF2-40B4-BE49-F238E27FC236}">
                <a16:creationId xmlns:a16="http://schemas.microsoft.com/office/drawing/2014/main" id="{657BD13B-E1ED-1045-9E0E-2C1DDB6DCDFD}"/>
              </a:ext>
            </a:extLst>
          </p:cNvPr>
          <p:cNvSpPr>
            <a:spLocks noGrp="1"/>
          </p:cNvSpPr>
          <p:nvPr>
            <p:ph idx="1"/>
          </p:nvPr>
        </p:nvSpPr>
        <p:spPr>
          <a:xfrm>
            <a:off x="148683" y="1947755"/>
            <a:ext cx="4278855" cy="2865541"/>
          </a:xfrm>
        </p:spPr>
        <p:txBody>
          <a:bodyPr>
            <a:normAutofit/>
          </a:bodyPr>
          <a:lstStyle>
            <a:lvl1pPr>
              <a:defRPr sz="2400">
                <a:solidFill>
                  <a:srgbClr val="696A6C"/>
                </a:solidFill>
                <a:latin typeface="Arial" panose="020B0604020202020204" pitchFamily="34" charset="0"/>
                <a:cs typeface="Arial" panose="020B0604020202020204" pitchFamily="34" charset="0"/>
              </a:defRPr>
            </a:lvl1pPr>
            <a:lvl2pPr marL="742950" indent="-285750">
              <a:buSzPct val="90000"/>
              <a:buFont typeface="Courier New" panose="02070309020205020404" pitchFamily="49" charset="0"/>
              <a:buChar char="o"/>
              <a:defRPr sz="2000">
                <a:solidFill>
                  <a:srgbClr val="696A6C"/>
                </a:solidFill>
                <a:latin typeface="Arial" panose="020B0604020202020204" pitchFamily="34" charset="0"/>
                <a:cs typeface="Arial" panose="020B0604020202020204" pitchFamily="34" charset="0"/>
              </a:defRPr>
            </a:lvl2pPr>
            <a:lvl3pPr>
              <a:defRPr sz="1800">
                <a:solidFill>
                  <a:srgbClr val="696A6C"/>
                </a:solidFill>
                <a:latin typeface="Arial" panose="020B0604020202020204" pitchFamily="34" charset="0"/>
                <a:cs typeface="Arial" panose="020B0604020202020204" pitchFamily="34" charset="0"/>
              </a:defRPr>
            </a:lvl3pPr>
            <a:lvl4pPr>
              <a:defRPr sz="1600">
                <a:solidFill>
                  <a:srgbClr val="696A6C"/>
                </a:solidFill>
                <a:latin typeface="Arial" panose="020B0604020202020204" pitchFamily="34" charset="0"/>
                <a:cs typeface="Arial" panose="020B0604020202020204" pitchFamily="34" charset="0"/>
              </a:defRPr>
            </a:lvl4pPr>
            <a:lvl5pPr>
              <a:defRPr sz="1600">
                <a:solidFill>
                  <a:srgbClr val="696A6C"/>
                </a:solidFill>
                <a:latin typeface="Arial" panose="020B0604020202020204" pitchFamily="34" charset="0"/>
                <a:cs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Title 1">
            <a:extLst>
              <a:ext uri="{FF2B5EF4-FFF2-40B4-BE49-F238E27FC236}">
                <a16:creationId xmlns:a16="http://schemas.microsoft.com/office/drawing/2014/main" id="{A4C45E39-D97A-F44A-B53E-E6C796DBD85B}"/>
              </a:ext>
            </a:extLst>
          </p:cNvPr>
          <p:cNvSpPr>
            <a:spLocks noGrp="1"/>
          </p:cNvSpPr>
          <p:nvPr>
            <p:ph type="title"/>
          </p:nvPr>
        </p:nvSpPr>
        <p:spPr>
          <a:xfrm>
            <a:off x="148683" y="896286"/>
            <a:ext cx="4278855" cy="813567"/>
          </a:xfrm>
        </p:spPr>
        <p:txBody>
          <a:bodyPr>
            <a:normAutofit/>
          </a:bodyPr>
          <a:lstStyle>
            <a:lvl1pPr algn="l">
              <a:defRPr sz="3200" b="1">
                <a:solidFill>
                  <a:srgbClr val="006341"/>
                </a:solidFill>
                <a:latin typeface="Arial" panose="020B0604020202020204" pitchFamily="34" charset="0"/>
                <a:cs typeface="Arial" panose="020B0604020202020204" pitchFamily="34" charset="0"/>
              </a:defRPr>
            </a:lvl1pPr>
          </a:lstStyle>
          <a:p>
            <a:pPr lvl="0"/>
            <a:r>
              <a:rPr lang="en-US"/>
              <a:t>Click to edit Master title style</a:t>
            </a:r>
          </a:p>
        </p:txBody>
      </p:sp>
    </p:spTree>
    <p:extLst>
      <p:ext uri="{BB962C8B-B14F-4D97-AF65-F5344CB8AC3E}">
        <p14:creationId xmlns:p14="http://schemas.microsoft.com/office/powerpoint/2010/main" val="435647204"/>
      </p:ext>
    </p:extLst>
  </p:cSld>
  <p:clrMapOvr>
    <a:masterClrMapping/>
  </p:clrMapOvr>
  <p:hf hdr="0" dt="0"/>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ontent Slide  - text and photo A">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86CE8074-5F10-468F-B322-455822514C20}"/>
              </a:ext>
            </a:extLst>
          </p:cNvPr>
          <p:cNvCxnSpPr/>
          <p:nvPr userDrawn="1"/>
        </p:nvCxnSpPr>
        <p:spPr>
          <a:xfrm>
            <a:off x="0" y="4813300"/>
            <a:ext cx="9144000" cy="0"/>
          </a:xfrm>
          <a:prstGeom prst="line">
            <a:avLst/>
          </a:prstGeom>
          <a:ln w="1905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7" name="Picture Placeholder 6"/>
          <p:cNvSpPr>
            <a:spLocks noGrp="1"/>
          </p:cNvSpPr>
          <p:nvPr>
            <p:ph type="pic" sz="quarter" idx="13"/>
          </p:nvPr>
        </p:nvSpPr>
        <p:spPr>
          <a:xfrm>
            <a:off x="4716463" y="0"/>
            <a:ext cx="4427537" cy="5148257"/>
          </a:xfrm>
        </p:spPr>
        <p:txBody>
          <a:bodyPr/>
          <a:lstStyle>
            <a:lvl1pPr marL="0" indent="0" algn="ctr">
              <a:buNone/>
              <a:defRPr baseline="0">
                <a:solidFill>
                  <a:srgbClr val="696A6C"/>
                </a:solidFill>
                <a:latin typeface="Arial" panose="020B0604020202020204" pitchFamily="34" charset="0"/>
                <a:cs typeface="Arial" panose="020B0604020202020204" pitchFamily="34" charset="0"/>
              </a:defRPr>
            </a:lvl1pPr>
          </a:lstStyle>
          <a:p>
            <a:pPr lvl="0"/>
            <a:endParaRPr lang="en-US" noProof="0"/>
          </a:p>
          <a:p>
            <a:pPr lvl="0"/>
            <a:r>
              <a:rPr lang="en-US" noProof="0"/>
              <a:t>Click icon to add picture</a:t>
            </a:r>
          </a:p>
        </p:txBody>
      </p:sp>
      <p:pic>
        <p:nvPicPr>
          <p:cNvPr id="10" name="Picture 9">
            <a:extLst>
              <a:ext uri="{FF2B5EF4-FFF2-40B4-BE49-F238E27FC236}">
                <a16:creationId xmlns:a16="http://schemas.microsoft.com/office/drawing/2014/main" id="{4627AFA8-8C32-8746-BA93-7C858F6C3470}"/>
              </a:ext>
            </a:extLst>
          </p:cNvPr>
          <p:cNvPicPr>
            <a:picLocks noChangeAspect="1"/>
          </p:cNvPicPr>
          <p:nvPr userDrawn="1"/>
        </p:nvPicPr>
        <p:blipFill>
          <a:blip r:embed="rId2"/>
          <a:srcRect/>
          <a:stretch/>
        </p:blipFill>
        <p:spPr>
          <a:xfrm>
            <a:off x="0" y="-134"/>
            <a:ext cx="9143996" cy="5148526"/>
          </a:xfrm>
          <a:prstGeom prst="rect">
            <a:avLst/>
          </a:prstGeom>
        </p:spPr>
      </p:pic>
      <p:sp>
        <p:nvSpPr>
          <p:cNvPr id="13" name="Content Placeholder 2">
            <a:extLst>
              <a:ext uri="{FF2B5EF4-FFF2-40B4-BE49-F238E27FC236}">
                <a16:creationId xmlns:a16="http://schemas.microsoft.com/office/drawing/2014/main" id="{657BD13B-E1ED-1045-9E0E-2C1DDB6DCDFD}"/>
              </a:ext>
            </a:extLst>
          </p:cNvPr>
          <p:cNvSpPr>
            <a:spLocks noGrp="1"/>
          </p:cNvSpPr>
          <p:nvPr>
            <p:ph idx="1"/>
          </p:nvPr>
        </p:nvSpPr>
        <p:spPr>
          <a:xfrm>
            <a:off x="183058" y="1363365"/>
            <a:ext cx="4278855" cy="2865541"/>
          </a:xfrm>
        </p:spPr>
        <p:txBody>
          <a:bodyPr>
            <a:normAutofit/>
          </a:bodyPr>
          <a:lstStyle>
            <a:lvl1pPr>
              <a:defRPr sz="2400">
                <a:solidFill>
                  <a:srgbClr val="696A6C"/>
                </a:solidFill>
                <a:latin typeface="Arial" panose="020B0604020202020204" pitchFamily="34" charset="0"/>
                <a:cs typeface="Arial" panose="020B0604020202020204" pitchFamily="34" charset="0"/>
              </a:defRPr>
            </a:lvl1pPr>
            <a:lvl2pPr marL="742950" indent="-285750">
              <a:buSzPct val="90000"/>
              <a:buFont typeface="Courier New" panose="02070309020205020404" pitchFamily="49" charset="0"/>
              <a:buChar char="o"/>
              <a:defRPr sz="2000">
                <a:solidFill>
                  <a:srgbClr val="696A6C"/>
                </a:solidFill>
                <a:latin typeface="Arial" panose="020B0604020202020204" pitchFamily="34" charset="0"/>
                <a:cs typeface="Arial" panose="020B0604020202020204" pitchFamily="34" charset="0"/>
              </a:defRPr>
            </a:lvl2pPr>
            <a:lvl3pPr>
              <a:defRPr sz="1800">
                <a:solidFill>
                  <a:srgbClr val="696A6C"/>
                </a:solidFill>
                <a:latin typeface="Arial" panose="020B0604020202020204" pitchFamily="34" charset="0"/>
                <a:cs typeface="Arial" panose="020B0604020202020204" pitchFamily="34" charset="0"/>
              </a:defRPr>
            </a:lvl3pPr>
            <a:lvl4pPr>
              <a:defRPr sz="1600">
                <a:solidFill>
                  <a:srgbClr val="696A6C"/>
                </a:solidFill>
                <a:latin typeface="Arial" panose="020B0604020202020204" pitchFamily="34" charset="0"/>
                <a:cs typeface="Arial" panose="020B0604020202020204" pitchFamily="34" charset="0"/>
              </a:defRPr>
            </a:lvl4pPr>
            <a:lvl5pPr>
              <a:defRPr sz="1600">
                <a:solidFill>
                  <a:srgbClr val="696A6C"/>
                </a:solidFill>
                <a:latin typeface="Arial" panose="020B0604020202020204" pitchFamily="34" charset="0"/>
                <a:cs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Title 1">
            <a:extLst>
              <a:ext uri="{FF2B5EF4-FFF2-40B4-BE49-F238E27FC236}">
                <a16:creationId xmlns:a16="http://schemas.microsoft.com/office/drawing/2014/main" id="{A4C45E39-D97A-F44A-B53E-E6C796DBD85B}"/>
              </a:ext>
            </a:extLst>
          </p:cNvPr>
          <p:cNvSpPr>
            <a:spLocks noGrp="1"/>
          </p:cNvSpPr>
          <p:nvPr>
            <p:ph type="title"/>
          </p:nvPr>
        </p:nvSpPr>
        <p:spPr>
          <a:xfrm>
            <a:off x="183058" y="311896"/>
            <a:ext cx="4278855" cy="813567"/>
          </a:xfrm>
        </p:spPr>
        <p:txBody>
          <a:bodyPr>
            <a:normAutofit/>
          </a:bodyPr>
          <a:lstStyle>
            <a:lvl1pPr algn="l">
              <a:defRPr sz="3200" b="1">
                <a:solidFill>
                  <a:srgbClr val="006341"/>
                </a:solidFill>
                <a:latin typeface="Arial" panose="020B0604020202020204" pitchFamily="34" charset="0"/>
                <a:cs typeface="Arial" panose="020B0604020202020204" pitchFamily="34" charset="0"/>
              </a:defRPr>
            </a:lvl1pPr>
          </a:lstStyle>
          <a:p>
            <a:pPr lvl="0"/>
            <a:r>
              <a:rPr lang="en-US"/>
              <a:t>Click to edit Master title style</a:t>
            </a:r>
          </a:p>
        </p:txBody>
      </p:sp>
    </p:spTree>
    <p:extLst>
      <p:ext uri="{BB962C8B-B14F-4D97-AF65-F5344CB8AC3E}">
        <p14:creationId xmlns:p14="http://schemas.microsoft.com/office/powerpoint/2010/main" val="1801780979"/>
      </p:ext>
    </p:extLst>
  </p:cSld>
  <p:clrMapOvr>
    <a:masterClrMapping/>
  </p:clrMapOvr>
  <p:hf hdr="0" dt="0"/>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ontent Slide - full-size photo B">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1289AA96-8318-4F5F-892D-40EEF70F0F77}"/>
              </a:ext>
            </a:extLst>
          </p:cNvPr>
          <p:cNvCxnSpPr/>
          <p:nvPr userDrawn="1"/>
        </p:nvCxnSpPr>
        <p:spPr>
          <a:xfrm>
            <a:off x="0" y="4813300"/>
            <a:ext cx="9144000" cy="0"/>
          </a:xfrm>
          <a:prstGeom prst="line">
            <a:avLst/>
          </a:prstGeom>
          <a:ln w="1905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7" name="Picture Placeholder 6"/>
          <p:cNvSpPr>
            <a:spLocks noGrp="1"/>
          </p:cNvSpPr>
          <p:nvPr>
            <p:ph type="pic" sz="quarter" idx="13"/>
          </p:nvPr>
        </p:nvSpPr>
        <p:spPr>
          <a:xfrm>
            <a:off x="1" y="1"/>
            <a:ext cx="9144000" cy="5148262"/>
          </a:xfrm>
        </p:spPr>
        <p:txBody>
          <a:bodyPr/>
          <a:lstStyle>
            <a:lvl1pPr marL="0" indent="0" algn="ctr">
              <a:buNone/>
              <a:defRPr baseline="0">
                <a:solidFill>
                  <a:srgbClr val="696A6C"/>
                </a:solidFill>
                <a:latin typeface="Arial" panose="020B0604020202020204" pitchFamily="34" charset="0"/>
                <a:cs typeface="Arial" panose="020B0604020202020204" pitchFamily="34" charset="0"/>
              </a:defRPr>
            </a:lvl1pPr>
          </a:lstStyle>
          <a:p>
            <a:pPr lvl="0"/>
            <a:endParaRPr lang="en-US" noProof="0"/>
          </a:p>
          <a:p>
            <a:pPr lvl="0"/>
            <a:r>
              <a:rPr lang="en-US" noProof="0"/>
              <a:t>Full screen image option</a:t>
            </a:r>
          </a:p>
          <a:p>
            <a:pPr lvl="0"/>
            <a:r>
              <a:rPr lang="en-US" noProof="0"/>
              <a:t>Click icon to add picture</a:t>
            </a:r>
          </a:p>
        </p:txBody>
      </p:sp>
      <p:pic>
        <p:nvPicPr>
          <p:cNvPr id="9" name="Picture 8">
            <a:extLst>
              <a:ext uri="{FF2B5EF4-FFF2-40B4-BE49-F238E27FC236}">
                <a16:creationId xmlns:a16="http://schemas.microsoft.com/office/drawing/2014/main" id="{3F02E864-C6E6-AB45-9285-EBBA30E73CFE}"/>
              </a:ext>
            </a:extLst>
          </p:cNvPr>
          <p:cNvPicPr>
            <a:picLocks noChangeAspect="1"/>
          </p:cNvPicPr>
          <p:nvPr userDrawn="1"/>
        </p:nvPicPr>
        <p:blipFill>
          <a:blip r:embed="rId2"/>
          <a:srcRect/>
          <a:stretch/>
        </p:blipFill>
        <p:spPr>
          <a:xfrm>
            <a:off x="0" y="-271"/>
            <a:ext cx="9143996" cy="5148526"/>
          </a:xfrm>
          <a:prstGeom prst="rect">
            <a:avLst/>
          </a:prstGeom>
        </p:spPr>
      </p:pic>
    </p:spTree>
    <p:extLst>
      <p:ext uri="{BB962C8B-B14F-4D97-AF65-F5344CB8AC3E}">
        <p14:creationId xmlns:p14="http://schemas.microsoft.com/office/powerpoint/2010/main" val="2308487702"/>
      </p:ext>
    </p:extLst>
  </p:cSld>
  <p:clrMapOvr>
    <a:masterClrMapping/>
  </p:clrMapOvr>
  <p:hf hdr="0" dt="0"/>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ontent Slide - full-size photo A">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1289AA96-8318-4F5F-892D-40EEF70F0F77}"/>
              </a:ext>
            </a:extLst>
          </p:cNvPr>
          <p:cNvCxnSpPr/>
          <p:nvPr userDrawn="1"/>
        </p:nvCxnSpPr>
        <p:spPr>
          <a:xfrm>
            <a:off x="0" y="4813300"/>
            <a:ext cx="9144000" cy="0"/>
          </a:xfrm>
          <a:prstGeom prst="line">
            <a:avLst/>
          </a:prstGeom>
          <a:ln w="1905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7" name="Picture Placeholder 6"/>
          <p:cNvSpPr>
            <a:spLocks noGrp="1"/>
          </p:cNvSpPr>
          <p:nvPr>
            <p:ph type="pic" sz="quarter" idx="13"/>
          </p:nvPr>
        </p:nvSpPr>
        <p:spPr>
          <a:xfrm>
            <a:off x="1" y="1"/>
            <a:ext cx="9144000" cy="5148262"/>
          </a:xfrm>
        </p:spPr>
        <p:txBody>
          <a:bodyPr/>
          <a:lstStyle>
            <a:lvl1pPr marL="0" indent="0" algn="ctr">
              <a:buNone/>
              <a:defRPr baseline="0">
                <a:solidFill>
                  <a:srgbClr val="696A6C"/>
                </a:solidFill>
                <a:latin typeface="Arial" panose="020B0604020202020204" pitchFamily="34" charset="0"/>
                <a:cs typeface="Arial" panose="020B0604020202020204" pitchFamily="34" charset="0"/>
              </a:defRPr>
            </a:lvl1pPr>
          </a:lstStyle>
          <a:p>
            <a:pPr lvl="0"/>
            <a:endParaRPr lang="en-US" noProof="0"/>
          </a:p>
          <a:p>
            <a:pPr lvl="0"/>
            <a:r>
              <a:rPr lang="en-US" noProof="0"/>
              <a:t>Full screen image option</a:t>
            </a:r>
          </a:p>
          <a:p>
            <a:pPr lvl="0"/>
            <a:r>
              <a:rPr lang="en-US" noProof="0"/>
              <a:t>Click icon to add picture</a:t>
            </a:r>
          </a:p>
        </p:txBody>
      </p:sp>
      <p:pic>
        <p:nvPicPr>
          <p:cNvPr id="9" name="Picture 8">
            <a:extLst>
              <a:ext uri="{FF2B5EF4-FFF2-40B4-BE49-F238E27FC236}">
                <a16:creationId xmlns:a16="http://schemas.microsoft.com/office/drawing/2014/main" id="{3F02E864-C6E6-AB45-9285-EBBA30E73CFE}"/>
              </a:ext>
            </a:extLst>
          </p:cNvPr>
          <p:cNvPicPr>
            <a:picLocks noChangeAspect="1"/>
          </p:cNvPicPr>
          <p:nvPr userDrawn="1"/>
        </p:nvPicPr>
        <p:blipFill>
          <a:blip r:embed="rId2"/>
          <a:srcRect/>
          <a:stretch/>
        </p:blipFill>
        <p:spPr>
          <a:xfrm>
            <a:off x="0" y="-271"/>
            <a:ext cx="9143996" cy="5148525"/>
          </a:xfrm>
          <a:prstGeom prst="rect">
            <a:avLst/>
          </a:prstGeom>
        </p:spPr>
      </p:pic>
    </p:spTree>
    <p:extLst>
      <p:ext uri="{BB962C8B-B14F-4D97-AF65-F5344CB8AC3E}">
        <p14:creationId xmlns:p14="http://schemas.microsoft.com/office/powerpoint/2010/main" val="2403398700"/>
      </p:ext>
    </p:extLst>
  </p:cSld>
  <p:clrMapOvr>
    <a:masterClrMapping/>
  </p:clrMapOvr>
  <p:hf hdr="0" dt="0"/>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Content Slide _ single text box">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349B7CFE-7D56-4436-A75B-81F06CEFC9EC}"/>
              </a:ext>
            </a:extLst>
          </p:cNvPr>
          <p:cNvSpPr/>
          <p:nvPr userDrawn="1"/>
        </p:nvSpPr>
        <p:spPr>
          <a:xfrm>
            <a:off x="0" y="4816475"/>
            <a:ext cx="9144000" cy="342900"/>
          </a:xfrm>
          <a:prstGeom prst="rect">
            <a:avLst/>
          </a:prstGeom>
          <a:solidFill>
            <a:srgbClr val="789D4A"/>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a:p>
        </p:txBody>
      </p:sp>
      <p:cxnSp>
        <p:nvCxnSpPr>
          <p:cNvPr id="6" name="Straight Connector 5">
            <a:extLst>
              <a:ext uri="{FF2B5EF4-FFF2-40B4-BE49-F238E27FC236}">
                <a16:creationId xmlns:a16="http://schemas.microsoft.com/office/drawing/2014/main" id="{902ED94F-8D6A-4B1E-952B-AB7700EF3742}"/>
              </a:ext>
            </a:extLst>
          </p:cNvPr>
          <p:cNvCxnSpPr/>
          <p:nvPr userDrawn="1"/>
        </p:nvCxnSpPr>
        <p:spPr>
          <a:xfrm>
            <a:off x="0" y="4813300"/>
            <a:ext cx="9144000" cy="0"/>
          </a:xfrm>
          <a:prstGeom prst="line">
            <a:avLst/>
          </a:prstGeom>
          <a:ln w="1905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3" name="Content Placeholder 2"/>
          <p:cNvSpPr>
            <a:spLocks noGrp="1"/>
          </p:cNvSpPr>
          <p:nvPr>
            <p:ph idx="1"/>
          </p:nvPr>
        </p:nvSpPr>
        <p:spPr>
          <a:xfrm>
            <a:off x="457195" y="917907"/>
            <a:ext cx="8229602" cy="3680970"/>
          </a:xfrm>
        </p:spPr>
        <p:txBody>
          <a:bodyPr>
            <a:normAutofit/>
          </a:bodyPr>
          <a:lstStyle>
            <a:lvl1pPr>
              <a:defRPr sz="2400">
                <a:solidFill>
                  <a:srgbClr val="696A6C"/>
                </a:solidFill>
                <a:latin typeface="Arial" panose="020B0604020202020204" pitchFamily="34" charset="0"/>
                <a:cs typeface="Arial" panose="020B0604020202020204" pitchFamily="34" charset="0"/>
              </a:defRPr>
            </a:lvl1pPr>
            <a:lvl2pPr marL="742263" indent="-285486">
              <a:buSzPct val="90000"/>
              <a:buFont typeface="Courier New" panose="02070309020205020404" pitchFamily="49" charset="0"/>
              <a:buChar char="o"/>
              <a:defRPr sz="2000">
                <a:solidFill>
                  <a:srgbClr val="696A6C"/>
                </a:solidFill>
                <a:latin typeface="Arial" panose="020B0604020202020204" pitchFamily="34" charset="0"/>
                <a:cs typeface="Arial" panose="020B0604020202020204" pitchFamily="34" charset="0"/>
              </a:defRPr>
            </a:lvl2pPr>
            <a:lvl3pPr>
              <a:defRPr sz="1800">
                <a:solidFill>
                  <a:srgbClr val="696A6C"/>
                </a:solidFill>
                <a:latin typeface="Arial" panose="020B0604020202020204" pitchFamily="34" charset="0"/>
                <a:cs typeface="Arial" panose="020B0604020202020204" pitchFamily="34" charset="0"/>
              </a:defRPr>
            </a:lvl3pPr>
            <a:lvl4pPr>
              <a:defRPr sz="1600">
                <a:solidFill>
                  <a:srgbClr val="696A6C"/>
                </a:solidFill>
                <a:latin typeface="Arial" panose="020B0604020202020204" pitchFamily="34" charset="0"/>
                <a:cs typeface="Arial" panose="020B0604020202020204" pitchFamily="34" charset="0"/>
              </a:defRPr>
            </a:lvl4pPr>
            <a:lvl5pPr>
              <a:defRPr sz="1600">
                <a:solidFill>
                  <a:srgbClr val="696A6C"/>
                </a:solidFill>
                <a:latin typeface="Arial" panose="020B0604020202020204" pitchFamily="34" charset="0"/>
                <a:cs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p:cNvSpPr>
            <a:spLocks noGrp="1"/>
          </p:cNvSpPr>
          <p:nvPr>
            <p:ph type="title"/>
          </p:nvPr>
        </p:nvSpPr>
        <p:spPr>
          <a:xfrm>
            <a:off x="457200" y="237012"/>
            <a:ext cx="8229600" cy="466298"/>
          </a:xfrm>
        </p:spPr>
        <p:txBody>
          <a:bodyPr>
            <a:normAutofit/>
          </a:bodyPr>
          <a:lstStyle>
            <a:lvl1pPr algn="l">
              <a:defRPr sz="3200" b="1">
                <a:solidFill>
                  <a:srgbClr val="006341"/>
                </a:solidFill>
                <a:latin typeface="Arial" panose="020B0604020202020204" pitchFamily="34" charset="0"/>
                <a:cs typeface="Arial" panose="020B0604020202020204" pitchFamily="34" charset="0"/>
              </a:defRPr>
            </a:lvl1pPr>
          </a:lstStyle>
          <a:p>
            <a:pPr lvl="0"/>
            <a:r>
              <a:rPr lang="en-US"/>
              <a:t>Click to edit Master title style</a:t>
            </a:r>
          </a:p>
        </p:txBody>
      </p:sp>
      <p:sp>
        <p:nvSpPr>
          <p:cNvPr id="8" name="Text Placeholder 17"/>
          <p:cNvSpPr>
            <a:spLocks noGrp="1"/>
          </p:cNvSpPr>
          <p:nvPr>
            <p:ph type="body" sz="quarter" idx="11"/>
          </p:nvPr>
        </p:nvSpPr>
        <p:spPr>
          <a:xfrm>
            <a:off x="192405" y="4863838"/>
            <a:ext cx="4572000" cy="234125"/>
          </a:xfrm>
        </p:spPr>
        <p:txBody>
          <a:bodyPr anchor="ctr"/>
          <a:lstStyle>
            <a:lvl1pPr marL="0" indent="0">
              <a:buNone/>
              <a:defRPr sz="900" b="1" cap="all" baseline="0">
                <a:solidFill>
                  <a:schemeClr val="bg1"/>
                </a:solidFill>
                <a:latin typeface="Arial" panose="020B0604020202020204" pitchFamily="34" charset="0"/>
                <a:cs typeface="Arial" panose="020B0604020202020204" pitchFamily="34" charset="0"/>
              </a:defRPr>
            </a:lvl1pPr>
          </a:lstStyle>
          <a:p>
            <a:pPr lvl="0"/>
            <a:endParaRPr lang="en-US"/>
          </a:p>
        </p:txBody>
      </p:sp>
      <p:sp>
        <p:nvSpPr>
          <p:cNvPr id="7" name="Slide Number Placeholder 5">
            <a:extLst>
              <a:ext uri="{FF2B5EF4-FFF2-40B4-BE49-F238E27FC236}">
                <a16:creationId xmlns:a16="http://schemas.microsoft.com/office/drawing/2014/main" id="{8723B5E8-6C92-4630-909B-F3DCA21C09BE}"/>
              </a:ext>
            </a:extLst>
          </p:cNvPr>
          <p:cNvSpPr>
            <a:spLocks noGrp="1"/>
          </p:cNvSpPr>
          <p:nvPr>
            <p:ph type="sldNum" sz="quarter" idx="12"/>
          </p:nvPr>
        </p:nvSpPr>
        <p:spPr>
          <a:xfrm>
            <a:off x="7824789" y="4891089"/>
            <a:ext cx="1079500" cy="206375"/>
          </a:xfrm>
        </p:spPr>
        <p:txBody>
          <a:bodyPr lIns="0" tIns="0" rIns="0" bIns="0"/>
          <a:lstStyle>
            <a:lvl1pPr>
              <a:defRPr sz="900" b="1" smtClean="0">
                <a:solidFill>
                  <a:schemeClr val="bg1"/>
                </a:solidFill>
                <a:latin typeface="Arial" panose="020B0604020202020204" pitchFamily="34" charset="0"/>
              </a:defRPr>
            </a:lvl1pPr>
          </a:lstStyle>
          <a:p>
            <a:pPr>
              <a:defRPr/>
            </a:pPr>
            <a:fld id="{2186608D-BBEF-44C6-9850-4A958E0FD210}" type="slidenum">
              <a:rPr lang="en-US" altLang="en-US"/>
              <a:pPr>
                <a:defRPr/>
              </a:pPr>
              <a:t>‹#›</a:t>
            </a:fld>
            <a:endParaRPr lang="en-US" altLang="en-US"/>
          </a:p>
        </p:txBody>
      </p:sp>
    </p:spTree>
    <p:extLst>
      <p:ext uri="{BB962C8B-B14F-4D97-AF65-F5344CB8AC3E}">
        <p14:creationId xmlns:p14="http://schemas.microsoft.com/office/powerpoint/2010/main" val="3552233028"/>
      </p:ext>
    </p:extLst>
  </p:cSld>
  <p:clrMapOvr>
    <a:masterClrMapping/>
  </p:clrMapOvr>
  <p:hf hdr="0" dt="0"/>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Content Slide _ two column">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18861E2-13D6-4BA6-B190-3E321BEEDED9}"/>
              </a:ext>
            </a:extLst>
          </p:cNvPr>
          <p:cNvSpPr/>
          <p:nvPr userDrawn="1"/>
        </p:nvSpPr>
        <p:spPr>
          <a:xfrm>
            <a:off x="0" y="4816475"/>
            <a:ext cx="9144000" cy="342900"/>
          </a:xfrm>
          <a:prstGeom prst="rect">
            <a:avLst/>
          </a:prstGeom>
          <a:solidFill>
            <a:srgbClr val="789D4A"/>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a:p>
        </p:txBody>
      </p:sp>
      <p:cxnSp>
        <p:nvCxnSpPr>
          <p:cNvPr id="7" name="Straight Connector 6">
            <a:extLst>
              <a:ext uri="{FF2B5EF4-FFF2-40B4-BE49-F238E27FC236}">
                <a16:creationId xmlns:a16="http://schemas.microsoft.com/office/drawing/2014/main" id="{C2DC1182-CAB4-472A-AD49-4B294377AFD1}"/>
              </a:ext>
            </a:extLst>
          </p:cNvPr>
          <p:cNvCxnSpPr/>
          <p:nvPr userDrawn="1"/>
        </p:nvCxnSpPr>
        <p:spPr>
          <a:xfrm>
            <a:off x="0" y="4813300"/>
            <a:ext cx="9144000" cy="0"/>
          </a:xfrm>
          <a:prstGeom prst="line">
            <a:avLst/>
          </a:prstGeom>
          <a:ln w="1905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3" name="Content Placeholder 2"/>
          <p:cNvSpPr>
            <a:spLocks noGrp="1"/>
          </p:cNvSpPr>
          <p:nvPr>
            <p:ph idx="1"/>
          </p:nvPr>
        </p:nvSpPr>
        <p:spPr>
          <a:xfrm>
            <a:off x="457194" y="917907"/>
            <a:ext cx="3977646" cy="3680970"/>
          </a:xfrm>
        </p:spPr>
        <p:txBody>
          <a:bodyPr>
            <a:normAutofit/>
          </a:bodyPr>
          <a:lstStyle>
            <a:lvl1pPr>
              <a:defRPr sz="2400">
                <a:solidFill>
                  <a:srgbClr val="696A6C"/>
                </a:solidFill>
                <a:latin typeface="Arial" panose="020B0604020202020204" pitchFamily="34" charset="0"/>
                <a:cs typeface="Arial" panose="020B0604020202020204" pitchFamily="34" charset="0"/>
              </a:defRPr>
            </a:lvl1pPr>
            <a:lvl2pPr marL="742263" indent="-285486">
              <a:buSzPct val="90000"/>
              <a:buFont typeface="Courier New" panose="02070309020205020404" pitchFamily="49" charset="0"/>
              <a:buChar char="o"/>
              <a:defRPr sz="2000">
                <a:solidFill>
                  <a:srgbClr val="696A6C"/>
                </a:solidFill>
                <a:latin typeface="Arial" panose="020B0604020202020204" pitchFamily="34" charset="0"/>
                <a:cs typeface="Arial" panose="020B0604020202020204" pitchFamily="34" charset="0"/>
              </a:defRPr>
            </a:lvl2pPr>
            <a:lvl3pPr>
              <a:defRPr sz="1800">
                <a:solidFill>
                  <a:srgbClr val="696A6C"/>
                </a:solidFill>
                <a:latin typeface="Arial" panose="020B0604020202020204" pitchFamily="34" charset="0"/>
                <a:cs typeface="Arial" panose="020B0604020202020204" pitchFamily="34" charset="0"/>
              </a:defRPr>
            </a:lvl3pPr>
            <a:lvl4pPr>
              <a:defRPr sz="1600">
                <a:solidFill>
                  <a:srgbClr val="696A6C"/>
                </a:solidFill>
                <a:latin typeface="Arial" panose="020B0604020202020204" pitchFamily="34" charset="0"/>
                <a:cs typeface="Arial" panose="020B0604020202020204" pitchFamily="34" charset="0"/>
              </a:defRPr>
            </a:lvl4pPr>
            <a:lvl5pPr>
              <a:defRPr sz="1600">
                <a:solidFill>
                  <a:srgbClr val="696A6C"/>
                </a:solidFill>
                <a:latin typeface="Arial" panose="020B0604020202020204" pitchFamily="34" charset="0"/>
                <a:cs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p:cNvSpPr>
            <a:spLocks noGrp="1"/>
          </p:cNvSpPr>
          <p:nvPr>
            <p:ph type="title"/>
          </p:nvPr>
        </p:nvSpPr>
        <p:spPr>
          <a:xfrm>
            <a:off x="457200" y="237012"/>
            <a:ext cx="8229600" cy="466298"/>
          </a:xfrm>
        </p:spPr>
        <p:txBody>
          <a:bodyPr>
            <a:normAutofit/>
          </a:bodyPr>
          <a:lstStyle>
            <a:lvl1pPr algn="l">
              <a:defRPr sz="3200" b="1">
                <a:solidFill>
                  <a:srgbClr val="006341"/>
                </a:solidFill>
                <a:latin typeface="Arial" panose="020B0604020202020204" pitchFamily="34" charset="0"/>
                <a:cs typeface="Arial" panose="020B0604020202020204" pitchFamily="34" charset="0"/>
              </a:defRPr>
            </a:lvl1pPr>
          </a:lstStyle>
          <a:p>
            <a:r>
              <a:rPr lang="en-US"/>
              <a:t>Click to edit Master title style</a:t>
            </a:r>
          </a:p>
        </p:txBody>
      </p:sp>
      <p:sp>
        <p:nvSpPr>
          <p:cNvPr id="10" name="Content Placeholder 2"/>
          <p:cNvSpPr>
            <a:spLocks noGrp="1"/>
          </p:cNvSpPr>
          <p:nvPr>
            <p:ph idx="13"/>
          </p:nvPr>
        </p:nvSpPr>
        <p:spPr>
          <a:xfrm>
            <a:off x="4655820" y="913794"/>
            <a:ext cx="4030980" cy="3680970"/>
          </a:xfrm>
        </p:spPr>
        <p:txBody>
          <a:bodyPr>
            <a:normAutofit/>
          </a:bodyPr>
          <a:lstStyle>
            <a:lvl1pPr>
              <a:defRPr sz="2400">
                <a:solidFill>
                  <a:srgbClr val="696A6C"/>
                </a:solidFill>
                <a:latin typeface="Arial" panose="020B0604020202020204" pitchFamily="34" charset="0"/>
                <a:cs typeface="Arial" panose="020B0604020202020204" pitchFamily="34" charset="0"/>
              </a:defRPr>
            </a:lvl1pPr>
            <a:lvl2pPr marL="742263" indent="-285486">
              <a:buSzPct val="90000"/>
              <a:buFont typeface="Courier New" panose="02070309020205020404" pitchFamily="49" charset="0"/>
              <a:buChar char="o"/>
              <a:defRPr sz="2000">
                <a:solidFill>
                  <a:srgbClr val="696A6C"/>
                </a:solidFill>
                <a:latin typeface="Arial" panose="020B0604020202020204" pitchFamily="34" charset="0"/>
                <a:cs typeface="Arial" panose="020B0604020202020204" pitchFamily="34" charset="0"/>
              </a:defRPr>
            </a:lvl2pPr>
            <a:lvl3pPr>
              <a:defRPr sz="1800">
                <a:solidFill>
                  <a:srgbClr val="696A6C"/>
                </a:solidFill>
                <a:latin typeface="Arial" panose="020B0604020202020204" pitchFamily="34" charset="0"/>
                <a:cs typeface="Arial" panose="020B0604020202020204" pitchFamily="34" charset="0"/>
              </a:defRPr>
            </a:lvl3pPr>
            <a:lvl4pPr>
              <a:defRPr sz="1600">
                <a:solidFill>
                  <a:srgbClr val="696A6C"/>
                </a:solidFill>
                <a:latin typeface="Arial" panose="020B0604020202020204" pitchFamily="34" charset="0"/>
                <a:cs typeface="Arial" panose="020B0604020202020204" pitchFamily="34" charset="0"/>
              </a:defRPr>
            </a:lvl4pPr>
            <a:lvl5pPr>
              <a:defRPr sz="1600">
                <a:solidFill>
                  <a:srgbClr val="696A6C"/>
                </a:solidFill>
                <a:latin typeface="Arial" panose="020B0604020202020204" pitchFamily="34" charset="0"/>
                <a:cs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ext Placeholder 17"/>
          <p:cNvSpPr>
            <a:spLocks noGrp="1"/>
          </p:cNvSpPr>
          <p:nvPr>
            <p:ph type="body" sz="quarter" idx="11"/>
          </p:nvPr>
        </p:nvSpPr>
        <p:spPr>
          <a:xfrm>
            <a:off x="192405" y="4863838"/>
            <a:ext cx="4572000" cy="234125"/>
          </a:xfrm>
        </p:spPr>
        <p:txBody>
          <a:bodyPr anchor="ctr"/>
          <a:lstStyle>
            <a:lvl1pPr marL="0" indent="0">
              <a:buNone/>
              <a:defRPr sz="900" b="1" cap="all" baseline="0">
                <a:solidFill>
                  <a:schemeClr val="bg1"/>
                </a:solidFill>
                <a:latin typeface="Arial" panose="020B0604020202020204" pitchFamily="34" charset="0"/>
                <a:cs typeface="Arial" panose="020B0604020202020204" pitchFamily="34" charset="0"/>
              </a:defRPr>
            </a:lvl1pPr>
          </a:lstStyle>
          <a:p>
            <a:pPr lvl="0"/>
            <a:endParaRPr lang="en-US"/>
          </a:p>
        </p:txBody>
      </p:sp>
      <p:sp>
        <p:nvSpPr>
          <p:cNvPr id="8" name="Slide Number Placeholder 5">
            <a:extLst>
              <a:ext uri="{FF2B5EF4-FFF2-40B4-BE49-F238E27FC236}">
                <a16:creationId xmlns:a16="http://schemas.microsoft.com/office/drawing/2014/main" id="{5AC28BAE-FF97-40D8-9162-0CFE0FE987BF}"/>
              </a:ext>
            </a:extLst>
          </p:cNvPr>
          <p:cNvSpPr>
            <a:spLocks noGrp="1"/>
          </p:cNvSpPr>
          <p:nvPr>
            <p:ph type="sldNum" sz="quarter" idx="14"/>
          </p:nvPr>
        </p:nvSpPr>
        <p:spPr>
          <a:xfrm>
            <a:off x="7824789" y="4891089"/>
            <a:ext cx="1079500" cy="206375"/>
          </a:xfrm>
        </p:spPr>
        <p:txBody>
          <a:bodyPr lIns="0" tIns="0" rIns="0" bIns="0"/>
          <a:lstStyle>
            <a:lvl1pPr>
              <a:defRPr sz="900" b="1" smtClean="0">
                <a:solidFill>
                  <a:schemeClr val="bg1"/>
                </a:solidFill>
                <a:latin typeface="Arial" panose="020B0604020202020204" pitchFamily="34" charset="0"/>
              </a:defRPr>
            </a:lvl1pPr>
          </a:lstStyle>
          <a:p>
            <a:pPr>
              <a:defRPr/>
            </a:pPr>
            <a:fld id="{E9C42989-0ADF-4476-80EF-D157E76EB572}" type="slidenum">
              <a:rPr lang="en-US" altLang="en-US"/>
              <a:pPr>
                <a:defRPr/>
              </a:pPr>
              <a:t>‹#›</a:t>
            </a:fld>
            <a:endParaRPr lang="en-US" altLang="en-US"/>
          </a:p>
        </p:txBody>
      </p:sp>
    </p:spTree>
    <p:extLst>
      <p:ext uri="{BB962C8B-B14F-4D97-AF65-F5344CB8AC3E}">
        <p14:creationId xmlns:p14="http://schemas.microsoft.com/office/powerpoint/2010/main" val="1175759479"/>
      </p:ext>
    </p:extLst>
  </p:cSld>
  <p:clrMapOvr>
    <a:masterClrMapping/>
  </p:clrMapOvr>
  <p:hf hdr="0" dt="0"/>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Content Slide _ single text box">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349B7CFE-7D56-4436-A75B-81F06CEFC9EC}"/>
              </a:ext>
            </a:extLst>
          </p:cNvPr>
          <p:cNvSpPr/>
          <p:nvPr userDrawn="1"/>
        </p:nvSpPr>
        <p:spPr>
          <a:xfrm>
            <a:off x="0" y="4816475"/>
            <a:ext cx="9144000" cy="342900"/>
          </a:xfrm>
          <a:prstGeom prst="rect">
            <a:avLst/>
          </a:prstGeom>
          <a:solidFill>
            <a:srgbClr val="789D4A"/>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a:p>
        </p:txBody>
      </p:sp>
      <p:cxnSp>
        <p:nvCxnSpPr>
          <p:cNvPr id="6" name="Straight Connector 5">
            <a:extLst>
              <a:ext uri="{FF2B5EF4-FFF2-40B4-BE49-F238E27FC236}">
                <a16:creationId xmlns:a16="http://schemas.microsoft.com/office/drawing/2014/main" id="{902ED94F-8D6A-4B1E-952B-AB7700EF3742}"/>
              </a:ext>
            </a:extLst>
          </p:cNvPr>
          <p:cNvCxnSpPr/>
          <p:nvPr userDrawn="1"/>
        </p:nvCxnSpPr>
        <p:spPr>
          <a:xfrm>
            <a:off x="0" y="4813300"/>
            <a:ext cx="9144000" cy="0"/>
          </a:xfrm>
          <a:prstGeom prst="line">
            <a:avLst/>
          </a:prstGeom>
          <a:ln w="1905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3" name="Content Placeholder 2"/>
          <p:cNvSpPr>
            <a:spLocks noGrp="1"/>
          </p:cNvSpPr>
          <p:nvPr>
            <p:ph idx="1"/>
          </p:nvPr>
        </p:nvSpPr>
        <p:spPr>
          <a:xfrm>
            <a:off x="457194" y="917907"/>
            <a:ext cx="8229602" cy="3680970"/>
          </a:xfrm>
        </p:spPr>
        <p:txBody>
          <a:bodyPr>
            <a:normAutofit/>
          </a:bodyPr>
          <a:lstStyle>
            <a:lvl1pPr>
              <a:defRPr sz="2400">
                <a:solidFill>
                  <a:srgbClr val="696A6C"/>
                </a:solidFill>
                <a:latin typeface="Arial" panose="020B0604020202020204" pitchFamily="34" charset="0"/>
                <a:cs typeface="Arial" panose="020B0604020202020204" pitchFamily="34" charset="0"/>
              </a:defRPr>
            </a:lvl1pPr>
            <a:lvl2pPr marL="742950" indent="-285750">
              <a:buSzPct val="90000"/>
              <a:buFont typeface="Courier New" panose="02070309020205020404" pitchFamily="49" charset="0"/>
              <a:buChar char="o"/>
              <a:defRPr sz="2000">
                <a:solidFill>
                  <a:srgbClr val="696A6C"/>
                </a:solidFill>
                <a:latin typeface="Arial" panose="020B0604020202020204" pitchFamily="34" charset="0"/>
                <a:cs typeface="Arial" panose="020B0604020202020204" pitchFamily="34" charset="0"/>
              </a:defRPr>
            </a:lvl2pPr>
            <a:lvl3pPr>
              <a:defRPr sz="1800">
                <a:solidFill>
                  <a:srgbClr val="696A6C"/>
                </a:solidFill>
                <a:latin typeface="Arial" panose="020B0604020202020204" pitchFamily="34" charset="0"/>
                <a:cs typeface="Arial" panose="020B0604020202020204" pitchFamily="34" charset="0"/>
              </a:defRPr>
            </a:lvl3pPr>
            <a:lvl4pPr>
              <a:defRPr sz="1600">
                <a:solidFill>
                  <a:srgbClr val="696A6C"/>
                </a:solidFill>
                <a:latin typeface="Arial" panose="020B0604020202020204" pitchFamily="34" charset="0"/>
                <a:cs typeface="Arial" panose="020B0604020202020204" pitchFamily="34" charset="0"/>
              </a:defRPr>
            </a:lvl4pPr>
            <a:lvl5pPr>
              <a:defRPr sz="1600">
                <a:solidFill>
                  <a:srgbClr val="696A6C"/>
                </a:solidFill>
                <a:latin typeface="Arial" panose="020B0604020202020204" pitchFamily="34" charset="0"/>
                <a:cs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p:cNvSpPr>
            <a:spLocks noGrp="1"/>
          </p:cNvSpPr>
          <p:nvPr>
            <p:ph type="title"/>
          </p:nvPr>
        </p:nvSpPr>
        <p:spPr>
          <a:xfrm>
            <a:off x="457200" y="237012"/>
            <a:ext cx="8229600" cy="466298"/>
          </a:xfrm>
        </p:spPr>
        <p:txBody>
          <a:bodyPr>
            <a:normAutofit/>
          </a:bodyPr>
          <a:lstStyle>
            <a:lvl1pPr algn="l">
              <a:defRPr sz="3200" b="1">
                <a:solidFill>
                  <a:srgbClr val="006341"/>
                </a:solidFill>
                <a:latin typeface="Arial" panose="020B0604020202020204" pitchFamily="34" charset="0"/>
                <a:cs typeface="Arial" panose="020B0604020202020204" pitchFamily="34" charset="0"/>
              </a:defRPr>
            </a:lvl1pPr>
          </a:lstStyle>
          <a:p>
            <a:pPr lvl="0"/>
            <a:r>
              <a:rPr lang="en-US"/>
              <a:t>Click to edit Master title style</a:t>
            </a:r>
          </a:p>
        </p:txBody>
      </p:sp>
      <p:sp>
        <p:nvSpPr>
          <p:cNvPr id="8" name="Text Placeholder 17"/>
          <p:cNvSpPr>
            <a:spLocks noGrp="1"/>
          </p:cNvSpPr>
          <p:nvPr>
            <p:ph type="body" sz="quarter" idx="11"/>
          </p:nvPr>
        </p:nvSpPr>
        <p:spPr>
          <a:xfrm>
            <a:off x="192405" y="4863838"/>
            <a:ext cx="4572000" cy="234125"/>
          </a:xfrm>
        </p:spPr>
        <p:txBody>
          <a:bodyPr anchor="ctr"/>
          <a:lstStyle>
            <a:lvl1pPr marL="0" indent="0">
              <a:buNone/>
              <a:defRPr sz="900" b="1" cap="all" baseline="0">
                <a:solidFill>
                  <a:schemeClr val="bg1"/>
                </a:solidFill>
                <a:latin typeface="Arial" panose="020B0604020202020204" pitchFamily="34" charset="0"/>
                <a:cs typeface="Arial" panose="020B0604020202020204" pitchFamily="34" charset="0"/>
              </a:defRPr>
            </a:lvl1pPr>
          </a:lstStyle>
          <a:p>
            <a:pPr lvl="0"/>
            <a:endParaRPr lang="en-US"/>
          </a:p>
        </p:txBody>
      </p:sp>
      <p:sp>
        <p:nvSpPr>
          <p:cNvPr id="7" name="Slide Number Placeholder 5">
            <a:extLst>
              <a:ext uri="{FF2B5EF4-FFF2-40B4-BE49-F238E27FC236}">
                <a16:creationId xmlns:a16="http://schemas.microsoft.com/office/drawing/2014/main" id="{8723B5E8-6C92-4630-909B-F3DCA21C09BE}"/>
              </a:ext>
            </a:extLst>
          </p:cNvPr>
          <p:cNvSpPr>
            <a:spLocks noGrp="1"/>
          </p:cNvSpPr>
          <p:nvPr>
            <p:ph type="sldNum" sz="quarter" idx="12"/>
          </p:nvPr>
        </p:nvSpPr>
        <p:spPr>
          <a:xfrm>
            <a:off x="7824788" y="4891088"/>
            <a:ext cx="1079500" cy="206375"/>
          </a:xfrm>
        </p:spPr>
        <p:txBody>
          <a:bodyPr lIns="0" tIns="0" rIns="0" bIns="0"/>
          <a:lstStyle>
            <a:lvl1pPr>
              <a:defRPr sz="900" b="1" smtClean="0">
                <a:solidFill>
                  <a:schemeClr val="bg1"/>
                </a:solidFill>
                <a:latin typeface="Arial" panose="020B0604020202020204" pitchFamily="34" charset="0"/>
              </a:defRPr>
            </a:lvl1pPr>
          </a:lstStyle>
          <a:p>
            <a:pPr>
              <a:defRPr/>
            </a:pPr>
            <a:fld id="{2186608D-BBEF-44C6-9850-4A958E0FD210}" type="slidenum">
              <a:rPr lang="en-US" altLang="en-US"/>
              <a:pPr>
                <a:defRPr/>
              </a:pPr>
              <a:t>‹#›</a:t>
            </a:fld>
            <a:endParaRPr lang="en-US" altLang="en-US"/>
          </a:p>
        </p:txBody>
      </p:sp>
    </p:spTree>
    <p:extLst>
      <p:ext uri="{BB962C8B-B14F-4D97-AF65-F5344CB8AC3E}">
        <p14:creationId xmlns:p14="http://schemas.microsoft.com/office/powerpoint/2010/main" val="3552233028"/>
      </p:ext>
    </p:extLst>
  </p:cSld>
  <p:clrMapOvr>
    <a:masterClrMapping/>
  </p:clrMapOvr>
  <p:hf hdr="0" dt="0"/>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Content Slide _ two column">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18861E2-13D6-4BA6-B190-3E321BEEDED9}"/>
              </a:ext>
            </a:extLst>
          </p:cNvPr>
          <p:cNvSpPr/>
          <p:nvPr userDrawn="1"/>
        </p:nvSpPr>
        <p:spPr>
          <a:xfrm>
            <a:off x="0" y="4816475"/>
            <a:ext cx="9144000" cy="342900"/>
          </a:xfrm>
          <a:prstGeom prst="rect">
            <a:avLst/>
          </a:prstGeom>
          <a:solidFill>
            <a:srgbClr val="789D4A"/>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a:p>
        </p:txBody>
      </p:sp>
      <p:cxnSp>
        <p:nvCxnSpPr>
          <p:cNvPr id="7" name="Straight Connector 6">
            <a:extLst>
              <a:ext uri="{FF2B5EF4-FFF2-40B4-BE49-F238E27FC236}">
                <a16:creationId xmlns:a16="http://schemas.microsoft.com/office/drawing/2014/main" id="{C2DC1182-CAB4-472A-AD49-4B294377AFD1}"/>
              </a:ext>
            </a:extLst>
          </p:cNvPr>
          <p:cNvCxnSpPr/>
          <p:nvPr userDrawn="1"/>
        </p:nvCxnSpPr>
        <p:spPr>
          <a:xfrm>
            <a:off x="0" y="4813300"/>
            <a:ext cx="9144000" cy="0"/>
          </a:xfrm>
          <a:prstGeom prst="line">
            <a:avLst/>
          </a:prstGeom>
          <a:ln w="1905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3" name="Content Placeholder 2"/>
          <p:cNvSpPr>
            <a:spLocks noGrp="1"/>
          </p:cNvSpPr>
          <p:nvPr>
            <p:ph idx="1"/>
          </p:nvPr>
        </p:nvSpPr>
        <p:spPr>
          <a:xfrm>
            <a:off x="457194" y="917907"/>
            <a:ext cx="3977646" cy="3680970"/>
          </a:xfrm>
        </p:spPr>
        <p:txBody>
          <a:bodyPr>
            <a:normAutofit/>
          </a:bodyPr>
          <a:lstStyle>
            <a:lvl1pPr>
              <a:defRPr sz="2400">
                <a:solidFill>
                  <a:srgbClr val="696A6C"/>
                </a:solidFill>
                <a:latin typeface="Arial" panose="020B0604020202020204" pitchFamily="34" charset="0"/>
                <a:cs typeface="Arial" panose="020B0604020202020204" pitchFamily="34" charset="0"/>
              </a:defRPr>
            </a:lvl1pPr>
            <a:lvl2pPr marL="742950" indent="-285750">
              <a:buSzPct val="90000"/>
              <a:buFont typeface="Courier New" panose="02070309020205020404" pitchFamily="49" charset="0"/>
              <a:buChar char="o"/>
              <a:defRPr sz="2000">
                <a:solidFill>
                  <a:srgbClr val="696A6C"/>
                </a:solidFill>
                <a:latin typeface="Arial" panose="020B0604020202020204" pitchFamily="34" charset="0"/>
                <a:cs typeface="Arial" panose="020B0604020202020204" pitchFamily="34" charset="0"/>
              </a:defRPr>
            </a:lvl2pPr>
            <a:lvl3pPr>
              <a:defRPr sz="1800">
                <a:solidFill>
                  <a:srgbClr val="696A6C"/>
                </a:solidFill>
                <a:latin typeface="Arial" panose="020B0604020202020204" pitchFamily="34" charset="0"/>
                <a:cs typeface="Arial" panose="020B0604020202020204" pitchFamily="34" charset="0"/>
              </a:defRPr>
            </a:lvl3pPr>
            <a:lvl4pPr>
              <a:defRPr sz="1600">
                <a:solidFill>
                  <a:srgbClr val="696A6C"/>
                </a:solidFill>
                <a:latin typeface="Arial" panose="020B0604020202020204" pitchFamily="34" charset="0"/>
                <a:cs typeface="Arial" panose="020B0604020202020204" pitchFamily="34" charset="0"/>
              </a:defRPr>
            </a:lvl4pPr>
            <a:lvl5pPr>
              <a:defRPr sz="1600">
                <a:solidFill>
                  <a:srgbClr val="696A6C"/>
                </a:solidFill>
                <a:latin typeface="Arial" panose="020B0604020202020204" pitchFamily="34" charset="0"/>
                <a:cs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p:cNvSpPr>
            <a:spLocks noGrp="1"/>
          </p:cNvSpPr>
          <p:nvPr>
            <p:ph type="title"/>
          </p:nvPr>
        </p:nvSpPr>
        <p:spPr>
          <a:xfrm>
            <a:off x="457200" y="237012"/>
            <a:ext cx="8229600" cy="466298"/>
          </a:xfrm>
        </p:spPr>
        <p:txBody>
          <a:bodyPr>
            <a:normAutofit/>
          </a:bodyPr>
          <a:lstStyle>
            <a:lvl1pPr algn="l">
              <a:defRPr sz="3200" b="1">
                <a:solidFill>
                  <a:srgbClr val="006341"/>
                </a:solidFill>
                <a:latin typeface="Arial" panose="020B0604020202020204" pitchFamily="34" charset="0"/>
                <a:cs typeface="Arial" panose="020B0604020202020204" pitchFamily="34" charset="0"/>
              </a:defRPr>
            </a:lvl1pPr>
          </a:lstStyle>
          <a:p>
            <a:r>
              <a:rPr lang="en-US"/>
              <a:t>Click to edit Master title style</a:t>
            </a:r>
          </a:p>
        </p:txBody>
      </p:sp>
      <p:sp>
        <p:nvSpPr>
          <p:cNvPr id="10" name="Content Placeholder 2"/>
          <p:cNvSpPr>
            <a:spLocks noGrp="1"/>
          </p:cNvSpPr>
          <p:nvPr>
            <p:ph idx="13"/>
          </p:nvPr>
        </p:nvSpPr>
        <p:spPr>
          <a:xfrm>
            <a:off x="4655820" y="913794"/>
            <a:ext cx="4030980" cy="3680970"/>
          </a:xfrm>
        </p:spPr>
        <p:txBody>
          <a:bodyPr>
            <a:normAutofit/>
          </a:bodyPr>
          <a:lstStyle>
            <a:lvl1pPr>
              <a:defRPr sz="2400">
                <a:solidFill>
                  <a:srgbClr val="696A6C"/>
                </a:solidFill>
                <a:latin typeface="Arial" panose="020B0604020202020204" pitchFamily="34" charset="0"/>
                <a:cs typeface="Arial" panose="020B0604020202020204" pitchFamily="34" charset="0"/>
              </a:defRPr>
            </a:lvl1pPr>
            <a:lvl2pPr marL="742950" indent="-285750">
              <a:buSzPct val="90000"/>
              <a:buFont typeface="Courier New" panose="02070309020205020404" pitchFamily="49" charset="0"/>
              <a:buChar char="o"/>
              <a:defRPr sz="2000">
                <a:solidFill>
                  <a:srgbClr val="696A6C"/>
                </a:solidFill>
                <a:latin typeface="Arial" panose="020B0604020202020204" pitchFamily="34" charset="0"/>
                <a:cs typeface="Arial" panose="020B0604020202020204" pitchFamily="34" charset="0"/>
              </a:defRPr>
            </a:lvl2pPr>
            <a:lvl3pPr>
              <a:defRPr sz="1800">
                <a:solidFill>
                  <a:srgbClr val="696A6C"/>
                </a:solidFill>
                <a:latin typeface="Arial" panose="020B0604020202020204" pitchFamily="34" charset="0"/>
                <a:cs typeface="Arial" panose="020B0604020202020204" pitchFamily="34" charset="0"/>
              </a:defRPr>
            </a:lvl3pPr>
            <a:lvl4pPr>
              <a:defRPr sz="1600">
                <a:solidFill>
                  <a:srgbClr val="696A6C"/>
                </a:solidFill>
                <a:latin typeface="Arial" panose="020B0604020202020204" pitchFamily="34" charset="0"/>
                <a:cs typeface="Arial" panose="020B0604020202020204" pitchFamily="34" charset="0"/>
              </a:defRPr>
            </a:lvl4pPr>
            <a:lvl5pPr>
              <a:defRPr sz="1600">
                <a:solidFill>
                  <a:srgbClr val="696A6C"/>
                </a:solidFill>
                <a:latin typeface="Arial" panose="020B0604020202020204" pitchFamily="34" charset="0"/>
                <a:cs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ext Placeholder 17"/>
          <p:cNvSpPr>
            <a:spLocks noGrp="1"/>
          </p:cNvSpPr>
          <p:nvPr>
            <p:ph type="body" sz="quarter" idx="11"/>
          </p:nvPr>
        </p:nvSpPr>
        <p:spPr>
          <a:xfrm>
            <a:off x="192405" y="4863838"/>
            <a:ext cx="4572000" cy="234125"/>
          </a:xfrm>
        </p:spPr>
        <p:txBody>
          <a:bodyPr anchor="ctr"/>
          <a:lstStyle>
            <a:lvl1pPr marL="0" indent="0">
              <a:buNone/>
              <a:defRPr sz="900" b="1" cap="all" baseline="0">
                <a:solidFill>
                  <a:schemeClr val="bg1"/>
                </a:solidFill>
                <a:latin typeface="Arial" panose="020B0604020202020204" pitchFamily="34" charset="0"/>
                <a:cs typeface="Arial" panose="020B0604020202020204" pitchFamily="34" charset="0"/>
              </a:defRPr>
            </a:lvl1pPr>
          </a:lstStyle>
          <a:p>
            <a:pPr lvl="0"/>
            <a:endParaRPr lang="en-US"/>
          </a:p>
        </p:txBody>
      </p:sp>
      <p:sp>
        <p:nvSpPr>
          <p:cNvPr id="8" name="Slide Number Placeholder 5">
            <a:extLst>
              <a:ext uri="{FF2B5EF4-FFF2-40B4-BE49-F238E27FC236}">
                <a16:creationId xmlns:a16="http://schemas.microsoft.com/office/drawing/2014/main" id="{5AC28BAE-FF97-40D8-9162-0CFE0FE987BF}"/>
              </a:ext>
            </a:extLst>
          </p:cNvPr>
          <p:cNvSpPr>
            <a:spLocks noGrp="1"/>
          </p:cNvSpPr>
          <p:nvPr>
            <p:ph type="sldNum" sz="quarter" idx="14"/>
          </p:nvPr>
        </p:nvSpPr>
        <p:spPr>
          <a:xfrm>
            <a:off x="7824788" y="4891088"/>
            <a:ext cx="1079500" cy="206375"/>
          </a:xfrm>
        </p:spPr>
        <p:txBody>
          <a:bodyPr lIns="0" tIns="0" rIns="0" bIns="0"/>
          <a:lstStyle>
            <a:lvl1pPr>
              <a:defRPr sz="900" b="1" smtClean="0">
                <a:solidFill>
                  <a:schemeClr val="bg1"/>
                </a:solidFill>
                <a:latin typeface="Arial" panose="020B0604020202020204" pitchFamily="34" charset="0"/>
              </a:defRPr>
            </a:lvl1pPr>
          </a:lstStyle>
          <a:p>
            <a:pPr>
              <a:defRPr/>
            </a:pPr>
            <a:fld id="{E9C42989-0ADF-4476-80EF-D157E76EB572}" type="slidenum">
              <a:rPr lang="en-US" altLang="en-US"/>
              <a:pPr>
                <a:defRPr/>
              </a:pPr>
              <a:t>‹#›</a:t>
            </a:fld>
            <a:endParaRPr lang="en-US" altLang="en-US"/>
          </a:p>
        </p:txBody>
      </p:sp>
    </p:spTree>
    <p:extLst>
      <p:ext uri="{BB962C8B-B14F-4D97-AF65-F5344CB8AC3E}">
        <p14:creationId xmlns:p14="http://schemas.microsoft.com/office/powerpoint/2010/main" val="1175759479"/>
      </p:ext>
    </p:extLst>
  </p:cSld>
  <p:clrMapOvr>
    <a:masterClrMapping/>
  </p:clrMapOvr>
  <p:hf hdr="0" dt="0"/>
</p:sldLayout>
</file>

<file path=ppt/slideLayouts/slideLayout2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5F25C94-C5A9-4EFD-B97F-1FA11ABF8C92}" type="datetimeFigureOut">
              <a:rPr lang="en-US" smtClean="0"/>
              <a:t>9/7/2022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0BBBB0-630E-4E56-83DB-31D46D441CDF}" type="slidenum">
              <a:rPr lang="en-US" smtClean="0"/>
              <a:t>‹#›</a:t>
            </a:fld>
            <a:endParaRPr lang="en-US"/>
          </a:p>
        </p:txBody>
      </p:sp>
    </p:spTree>
    <p:extLst>
      <p:ext uri="{BB962C8B-B14F-4D97-AF65-F5344CB8AC3E}">
        <p14:creationId xmlns:p14="http://schemas.microsoft.com/office/powerpoint/2010/main" val="41419772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_Title Sub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a:t>Click to edit Master title style</a:t>
            </a:r>
          </a:p>
        </p:txBody>
      </p:sp>
      <p:sp>
        <p:nvSpPr>
          <p:cNvPr id="3" name="Content Placeholder 2"/>
          <p:cNvSpPr>
            <a:spLocks noGrp="1"/>
          </p:cNvSpPr>
          <p:nvPr>
            <p:ph idx="1"/>
          </p:nvPr>
        </p:nvSpPr>
        <p:spPr>
          <a:xfrm>
            <a:off x="457200" y="1472698"/>
            <a:ext cx="8229600" cy="3013864"/>
          </a:xfrm>
        </p:spPr>
        <p:txBody>
          <a:bodyPr>
            <a:noAutofit/>
          </a:bodyPr>
          <a:lstStyle>
            <a:lvl1pPr>
              <a:defRPr sz="1350"/>
            </a:lvl1pPr>
            <a:lvl2pPr>
              <a:defRPr sz="1050"/>
            </a:lvl2pPr>
            <a:lvl3pPr>
              <a:defRPr sz="900"/>
            </a:lvl3pPr>
            <a:lvl4pPr>
              <a:defRPr sz="825"/>
            </a:lvl4pPr>
            <a:lvl5pPr>
              <a:defRPr sz="825"/>
            </a:lvl5pPr>
          </a:lstStyle>
          <a:p>
            <a:pPr lvl="0"/>
            <a:r>
              <a:rPr lang="en-US"/>
              <a:t>Edit Master text styles</a:t>
            </a:r>
          </a:p>
          <a:p>
            <a:pPr lvl="1"/>
            <a:r>
              <a:rPr lang="en-US"/>
              <a:t>Second level</a:t>
            </a:r>
          </a:p>
          <a:p>
            <a:pPr lvl="2"/>
            <a:r>
              <a:rPr lang="en-US"/>
              <a:t>Third level</a:t>
            </a:r>
          </a:p>
        </p:txBody>
      </p:sp>
      <p:sp>
        <p:nvSpPr>
          <p:cNvPr id="4" name="Text Placeholder 2"/>
          <p:cNvSpPr>
            <a:spLocks noGrp="1"/>
          </p:cNvSpPr>
          <p:nvPr>
            <p:ph type="body" idx="10"/>
          </p:nvPr>
        </p:nvSpPr>
        <p:spPr>
          <a:xfrm>
            <a:off x="457200" y="759795"/>
            <a:ext cx="8229600" cy="618506"/>
          </a:xfrm>
        </p:spPr>
        <p:txBody>
          <a:bodyPr anchor="t">
            <a:noAutofit/>
          </a:bodyPr>
          <a:lstStyle>
            <a:lvl1pPr marL="0" indent="0">
              <a:buNone/>
              <a:defRPr sz="1350" b="1">
                <a:solidFill>
                  <a:schemeClr val="accent2"/>
                </a:solidFill>
              </a:defRPr>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US"/>
              <a:t>Edit Master text styles</a:t>
            </a:r>
          </a:p>
        </p:txBody>
      </p:sp>
    </p:spTree>
    <p:extLst>
      <p:ext uri="{BB962C8B-B14F-4D97-AF65-F5344CB8AC3E}">
        <p14:creationId xmlns:p14="http://schemas.microsoft.com/office/powerpoint/2010/main" val="18917660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D31035F6-0DD1-48F2-9EBD-5168E7814797}"/>
              </a:ext>
            </a:extLst>
          </p:cNvPr>
          <p:cNvSpPr>
            <a:spLocks noGrp="1"/>
          </p:cNvSpPr>
          <p:nvPr>
            <p:ph type="title"/>
          </p:nvPr>
        </p:nvSpPr>
        <p:spPr bwMode="auto">
          <a:xfrm>
            <a:off x="457200" y="206375"/>
            <a:ext cx="82296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a:extLst>
              <a:ext uri="{FF2B5EF4-FFF2-40B4-BE49-F238E27FC236}">
                <a16:creationId xmlns:a16="http://schemas.microsoft.com/office/drawing/2014/main" id="{C966DBAF-8B8E-4EA2-8DE2-7C65551B516A}"/>
              </a:ext>
            </a:extLst>
          </p:cNvPr>
          <p:cNvSpPr>
            <a:spLocks noGrp="1"/>
          </p:cNvSpPr>
          <p:nvPr>
            <p:ph type="body" idx="1"/>
          </p:nvPr>
        </p:nvSpPr>
        <p:spPr bwMode="auto">
          <a:xfrm>
            <a:off x="457200" y="1201738"/>
            <a:ext cx="8229600" cy="339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id="{C6685459-EB6A-4D31-A7BF-F0E174EF1BED}"/>
              </a:ext>
            </a:extLst>
          </p:cNvPr>
          <p:cNvSpPr>
            <a:spLocks noGrp="1"/>
          </p:cNvSpPr>
          <p:nvPr>
            <p:ph type="dt" sz="half" idx="2"/>
          </p:nvPr>
        </p:nvSpPr>
        <p:spPr>
          <a:xfrm>
            <a:off x="457200" y="4772025"/>
            <a:ext cx="2133600" cy="273050"/>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cs typeface="+mn-cs"/>
              </a:defRPr>
            </a:lvl1pPr>
          </a:lstStyle>
          <a:p>
            <a:pPr>
              <a:defRPr/>
            </a:pPr>
            <a:fld id="{BD00B02F-EA9F-4A9E-B7C2-4C2422056F8A}" type="datetime1">
              <a:rPr lang="en-US"/>
              <a:pPr>
                <a:defRPr/>
              </a:pPr>
              <a:t>9/7/2022</a:t>
            </a:fld>
            <a:endParaRPr lang="en-US"/>
          </a:p>
        </p:txBody>
      </p:sp>
      <p:sp>
        <p:nvSpPr>
          <p:cNvPr id="5" name="Footer Placeholder 4">
            <a:extLst>
              <a:ext uri="{FF2B5EF4-FFF2-40B4-BE49-F238E27FC236}">
                <a16:creationId xmlns:a16="http://schemas.microsoft.com/office/drawing/2014/main" id="{25EEF88D-BB27-423C-8183-589E495A8135}"/>
              </a:ext>
            </a:extLst>
          </p:cNvPr>
          <p:cNvSpPr>
            <a:spLocks noGrp="1"/>
          </p:cNvSpPr>
          <p:nvPr>
            <p:ph type="ftr" sz="quarter" idx="3"/>
          </p:nvPr>
        </p:nvSpPr>
        <p:spPr>
          <a:xfrm>
            <a:off x="3124200" y="4772025"/>
            <a:ext cx="2895600" cy="273050"/>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cs typeface="+mn-cs"/>
              </a:defRPr>
            </a:lvl1pPr>
          </a:lstStyle>
          <a:p>
            <a:pPr>
              <a:defRPr/>
            </a:pPr>
            <a:endParaRPr lang="en-US"/>
          </a:p>
        </p:txBody>
      </p:sp>
      <p:sp>
        <p:nvSpPr>
          <p:cNvPr id="6" name="Slide Number Placeholder 5">
            <a:extLst>
              <a:ext uri="{FF2B5EF4-FFF2-40B4-BE49-F238E27FC236}">
                <a16:creationId xmlns:a16="http://schemas.microsoft.com/office/drawing/2014/main" id="{6E714776-2870-4A81-841D-E585ECDA8A2F}"/>
              </a:ext>
            </a:extLst>
          </p:cNvPr>
          <p:cNvSpPr>
            <a:spLocks noGrp="1"/>
          </p:cNvSpPr>
          <p:nvPr>
            <p:ph type="sldNum" sz="quarter" idx="4"/>
          </p:nvPr>
        </p:nvSpPr>
        <p:spPr>
          <a:xfrm>
            <a:off x="6553200" y="4772025"/>
            <a:ext cx="2133600" cy="273050"/>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defRPr>
            </a:lvl1pPr>
          </a:lstStyle>
          <a:p>
            <a:pPr>
              <a:defRPr/>
            </a:pPr>
            <a:fld id="{6015EC4B-4C28-4B9C-9A64-16533CBE66F8}"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4111" r:id="rId1"/>
    <p:sldLayoutId id="2147484112" r:id="rId2"/>
    <p:sldLayoutId id="2147484113" r:id="rId3"/>
    <p:sldLayoutId id="2147484114" r:id="rId4"/>
    <p:sldLayoutId id="2147484115" r:id="rId5"/>
    <p:sldLayoutId id="2147484116" r:id="rId6"/>
    <p:sldLayoutId id="2147484117" r:id="rId7"/>
    <p:sldLayoutId id="2147484118" r:id="rId8"/>
    <p:sldLayoutId id="2147484099" r:id="rId9"/>
    <p:sldLayoutId id="2147484108" r:id="rId10"/>
    <p:sldLayoutId id="2147484100" r:id="rId11"/>
    <p:sldLayoutId id="2147484101" r:id="rId12"/>
    <p:sldLayoutId id="2147484102" r:id="rId13"/>
    <p:sldLayoutId id="2147484105" r:id="rId14"/>
    <p:sldLayoutId id="2147484103" r:id="rId15"/>
    <p:sldLayoutId id="2147484106" r:id="rId16"/>
    <p:sldLayoutId id="2147484104" r:id="rId17"/>
    <p:sldLayoutId id="2147484107" r:id="rId18"/>
    <p:sldLayoutId id="2147484119" r:id="rId19"/>
    <p:sldLayoutId id="2147484120" r:id="rId20"/>
    <p:sldLayoutId id="2147484109" r:id="rId21"/>
    <p:sldLayoutId id="2147484110" r:id="rId22"/>
    <p:sldLayoutId id="2147484121" r:id="rId23"/>
    <p:sldLayoutId id="2147484122" r:id="rId24"/>
  </p:sldLayoutIdLst>
  <p:hf hdr="0" ftr="0" dt="0"/>
  <p:txStyles>
    <p:titleStyle>
      <a:lvl1pPr algn="ctr" defTabSz="457200" rtl="0" eaLnBrk="0" fontAlgn="base" hangingPunct="0">
        <a:spcBef>
          <a:spcPct val="0"/>
        </a:spcBef>
        <a:spcAft>
          <a:spcPct val="0"/>
        </a:spcAft>
        <a:defRPr sz="4400" kern="1200">
          <a:solidFill>
            <a:schemeClr val="tx1"/>
          </a:solidFill>
          <a:latin typeface="+mj-lt"/>
          <a:ea typeface="+mj-ea"/>
          <a:cs typeface="+mj-cs"/>
        </a:defRPr>
      </a:lvl1pPr>
      <a:lvl2pPr algn="ctr" defTabSz="457200" rtl="0" eaLnBrk="0" fontAlgn="base" hangingPunct="0">
        <a:spcBef>
          <a:spcPct val="0"/>
        </a:spcBef>
        <a:spcAft>
          <a:spcPct val="0"/>
        </a:spcAft>
        <a:defRPr sz="4400">
          <a:solidFill>
            <a:schemeClr val="tx1"/>
          </a:solidFill>
          <a:latin typeface="Calibri" pitchFamily="34" charset="0"/>
        </a:defRPr>
      </a:lvl2pPr>
      <a:lvl3pPr algn="ctr" defTabSz="457200" rtl="0" eaLnBrk="0" fontAlgn="base" hangingPunct="0">
        <a:spcBef>
          <a:spcPct val="0"/>
        </a:spcBef>
        <a:spcAft>
          <a:spcPct val="0"/>
        </a:spcAft>
        <a:defRPr sz="4400">
          <a:solidFill>
            <a:schemeClr val="tx1"/>
          </a:solidFill>
          <a:latin typeface="Calibri" pitchFamily="34" charset="0"/>
        </a:defRPr>
      </a:lvl3pPr>
      <a:lvl4pPr algn="ctr" defTabSz="457200" rtl="0" eaLnBrk="0" fontAlgn="base" hangingPunct="0">
        <a:spcBef>
          <a:spcPct val="0"/>
        </a:spcBef>
        <a:spcAft>
          <a:spcPct val="0"/>
        </a:spcAft>
        <a:defRPr sz="4400">
          <a:solidFill>
            <a:schemeClr val="tx1"/>
          </a:solidFill>
          <a:latin typeface="Calibri" pitchFamily="34" charset="0"/>
        </a:defRPr>
      </a:lvl4pPr>
      <a:lvl5pPr algn="ctr" defTabSz="457200" rtl="0" eaLnBrk="0" fontAlgn="base" hangingPunct="0">
        <a:spcBef>
          <a:spcPct val="0"/>
        </a:spcBef>
        <a:spcAft>
          <a:spcPct val="0"/>
        </a:spcAft>
        <a:defRPr sz="4400">
          <a:solidFill>
            <a:schemeClr val="tx1"/>
          </a:solidFill>
          <a:latin typeface="Calibri" pitchFamily="34" charset="0"/>
        </a:defRPr>
      </a:lvl5pPr>
      <a:lvl6pPr marL="457200" algn="ctr" defTabSz="457200" rtl="0" fontAlgn="base">
        <a:spcBef>
          <a:spcPct val="0"/>
        </a:spcBef>
        <a:spcAft>
          <a:spcPct val="0"/>
        </a:spcAft>
        <a:defRPr sz="4400">
          <a:solidFill>
            <a:schemeClr val="tx1"/>
          </a:solidFill>
          <a:latin typeface="Calibri" pitchFamily="34" charset="0"/>
        </a:defRPr>
      </a:lvl6pPr>
      <a:lvl7pPr marL="914400" algn="ctr" defTabSz="457200" rtl="0" fontAlgn="base">
        <a:spcBef>
          <a:spcPct val="0"/>
        </a:spcBef>
        <a:spcAft>
          <a:spcPct val="0"/>
        </a:spcAft>
        <a:defRPr sz="4400">
          <a:solidFill>
            <a:schemeClr val="tx1"/>
          </a:solidFill>
          <a:latin typeface="Calibri" pitchFamily="34" charset="0"/>
        </a:defRPr>
      </a:lvl7pPr>
      <a:lvl8pPr marL="1371600" algn="ctr" defTabSz="457200" rtl="0" fontAlgn="base">
        <a:spcBef>
          <a:spcPct val="0"/>
        </a:spcBef>
        <a:spcAft>
          <a:spcPct val="0"/>
        </a:spcAft>
        <a:defRPr sz="4400">
          <a:solidFill>
            <a:schemeClr val="tx1"/>
          </a:solidFill>
          <a:latin typeface="Calibri" pitchFamily="34" charset="0"/>
        </a:defRPr>
      </a:lvl8pPr>
      <a:lvl9pPr marL="1828800" algn="ctr" defTabSz="457200" rtl="0" fontAlgn="base">
        <a:spcBef>
          <a:spcPct val="0"/>
        </a:spcBef>
        <a:spcAft>
          <a:spcPct val="0"/>
        </a:spcAft>
        <a:defRPr sz="4400">
          <a:solidFill>
            <a:schemeClr val="tx1"/>
          </a:solidFill>
          <a:latin typeface="Calibri" pitchFamily="34" charset="0"/>
        </a:defRPr>
      </a:lvl9pPr>
    </p:titleStyle>
    <p:bodyStyle>
      <a:lvl1pPr marL="342900" indent="-342900" algn="l" defTabSz="457200"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0.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11.xml"/><Relationship Id="rId4" Type="http://schemas.microsoft.com/office/2018/10/relationships/comments" Target="../comments/modernComment_191_9A8B2095.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3" Type="http://schemas.microsoft.com/office/2018/10/relationships/comments" Target="../comments/modernComment_1CA_6F89F2C.xml"/><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microsoft.com/office/2018/10/relationships/comments" Target="../comments/modernComment_1C9_357385AE.xml"/><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8.xml"/><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8.xml"/><Relationship Id="rId4" Type="http://schemas.openxmlformats.org/officeDocument/2006/relationships/image" Target="../media/image14.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5.xml"/><Relationship Id="rId1" Type="http://schemas.openxmlformats.org/officeDocument/2006/relationships/slideLayout" Target="../slideLayouts/slideLayout14.xml"/><Relationship Id="rId4" Type="http://schemas.microsoft.com/office/2018/10/relationships/comments" Target="../comments/modernComment_1AC_DA15EFD0.xm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6.xml"/><Relationship Id="rId1" Type="http://schemas.openxmlformats.org/officeDocument/2006/relationships/slideLayout" Target="../slideLayouts/slideLayout4.xml"/><Relationship Id="rId5" Type="http://schemas.microsoft.com/office/2018/10/relationships/comments" Target="../comments/modernComment_1CF_BFD565B0.xml"/><Relationship Id="rId4" Type="http://schemas.openxmlformats.org/officeDocument/2006/relationships/image" Target="../media/image17.png"/></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3" Type="http://schemas.microsoft.com/office/2018/10/relationships/comments" Target="../comments/modernComment_1CC_216257D1.xml"/><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7FED8FAE-391A-4B65-808D-19BDB0210E07}"/>
              </a:ext>
            </a:extLst>
          </p:cNvPr>
          <p:cNvSpPr>
            <a:spLocks noGrp="1"/>
          </p:cNvSpPr>
          <p:nvPr>
            <p:ph type="ctrTitle"/>
          </p:nvPr>
        </p:nvSpPr>
        <p:spPr>
          <a:xfrm>
            <a:off x="491439" y="518144"/>
            <a:ext cx="7806932" cy="373412"/>
          </a:xfrm>
        </p:spPr>
        <p:txBody>
          <a:bodyPr wrap="square" anchor="b">
            <a:normAutofit fontScale="90000"/>
          </a:bodyPr>
          <a:lstStyle/>
          <a:p>
            <a:r>
              <a:rPr lang="en-US" altLang="en-US" sz="2600">
                <a:latin typeface="Arial"/>
                <a:cs typeface="Arial"/>
              </a:rPr>
              <a:t>Community Health Needs Assessment </a:t>
            </a:r>
            <a:br>
              <a:rPr lang="en-US" altLang="en-US" sz="2600">
                <a:latin typeface="Arial"/>
                <a:cs typeface="Arial"/>
              </a:rPr>
            </a:br>
            <a:r>
              <a:rPr lang="en-US" altLang="en-US" sz="2600">
                <a:latin typeface="Arial"/>
                <a:cs typeface="Arial"/>
              </a:rPr>
              <a:t>Key Findings</a:t>
            </a:r>
            <a:endParaRPr lang="en-US" altLang="en-US" sz="2600" i="1">
              <a:latin typeface="Arial"/>
              <a:cs typeface="Arial"/>
            </a:endParaRPr>
          </a:p>
        </p:txBody>
      </p:sp>
      <p:sp>
        <p:nvSpPr>
          <p:cNvPr id="3" name="Subtitle 2">
            <a:extLst>
              <a:ext uri="{FF2B5EF4-FFF2-40B4-BE49-F238E27FC236}">
                <a16:creationId xmlns:a16="http://schemas.microsoft.com/office/drawing/2014/main" id="{D0702B14-12D9-421C-9776-3DA675D8B7C3}"/>
              </a:ext>
            </a:extLst>
          </p:cNvPr>
          <p:cNvSpPr>
            <a:spLocks noGrp="1"/>
          </p:cNvSpPr>
          <p:nvPr>
            <p:ph type="subTitle" idx="1"/>
          </p:nvPr>
        </p:nvSpPr>
        <p:spPr>
          <a:xfrm>
            <a:off x="314655" y="4390861"/>
            <a:ext cx="6400800" cy="485939"/>
          </a:xfrm>
        </p:spPr>
        <p:txBody>
          <a:bodyPr wrap="square" anchor="t">
            <a:normAutofit/>
          </a:bodyPr>
          <a:lstStyle/>
          <a:p>
            <a:r>
              <a:rPr lang="en-US" sz="1600" b="1">
                <a:latin typeface="Arial"/>
                <a:cs typeface="Arial"/>
              </a:rPr>
              <a:t>Chittenden and Grand Isle Counties</a:t>
            </a:r>
            <a:endParaRPr lang="en-US" sz="1600" b="1"/>
          </a:p>
        </p:txBody>
      </p:sp>
    </p:spTree>
    <p:extLst>
      <p:ext uri="{BB962C8B-B14F-4D97-AF65-F5344CB8AC3E}">
        <p14:creationId xmlns:p14="http://schemas.microsoft.com/office/powerpoint/2010/main" val="12893377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67FBFF3-E27C-4A05-9E42-9404A1F46F94}"/>
              </a:ext>
            </a:extLst>
          </p:cNvPr>
          <p:cNvSpPr>
            <a:spLocks noGrp="1"/>
          </p:cNvSpPr>
          <p:nvPr>
            <p:ph idx="1"/>
          </p:nvPr>
        </p:nvSpPr>
        <p:spPr>
          <a:xfrm>
            <a:off x="274321" y="1517347"/>
            <a:ext cx="5188930" cy="3348770"/>
          </a:xfrm>
        </p:spPr>
        <p:txBody>
          <a:bodyPr/>
          <a:lstStyle/>
          <a:p>
            <a:r>
              <a:rPr lang="en-US" dirty="0">
                <a:latin typeface="Arial"/>
                <a:cs typeface="Arial"/>
              </a:rPr>
              <a:t>CHNA Process: Data and Community Engagement</a:t>
            </a:r>
            <a:endParaRPr lang="en-US" dirty="0"/>
          </a:p>
          <a:p>
            <a:r>
              <a:rPr lang="en-US" dirty="0">
                <a:latin typeface="Arial"/>
                <a:cs typeface="Arial"/>
              </a:rPr>
              <a:t>2022 Emerging Health Priorities</a:t>
            </a:r>
            <a:endParaRPr lang="en-US" dirty="0"/>
          </a:p>
          <a:p>
            <a:r>
              <a:rPr lang="en-US" dirty="0">
                <a:latin typeface="Arial"/>
                <a:cs typeface="Arial"/>
              </a:rPr>
              <a:t>Assessment to Action</a:t>
            </a:r>
            <a:endParaRPr lang="en-US" i="1" dirty="0">
              <a:latin typeface="Arial"/>
              <a:cs typeface="Arial"/>
            </a:endParaRPr>
          </a:p>
        </p:txBody>
      </p:sp>
      <p:sp>
        <p:nvSpPr>
          <p:cNvPr id="3" name="Title 2">
            <a:extLst>
              <a:ext uri="{FF2B5EF4-FFF2-40B4-BE49-F238E27FC236}">
                <a16:creationId xmlns:a16="http://schemas.microsoft.com/office/drawing/2014/main" id="{9BB018EF-9877-4095-8FBA-656CDC21F4A7}"/>
              </a:ext>
            </a:extLst>
          </p:cNvPr>
          <p:cNvSpPr>
            <a:spLocks noGrp="1"/>
          </p:cNvSpPr>
          <p:nvPr>
            <p:ph type="ctrTitle"/>
          </p:nvPr>
        </p:nvSpPr>
        <p:spPr/>
        <p:txBody>
          <a:bodyPr/>
          <a:lstStyle/>
          <a:p>
            <a:r>
              <a:rPr lang="en-US">
                <a:latin typeface="Arial"/>
                <a:cs typeface="Arial"/>
              </a:rPr>
              <a:t>Presentation Outline</a:t>
            </a:r>
            <a:endParaRPr lang="en-US"/>
          </a:p>
        </p:txBody>
      </p:sp>
      <p:pic>
        <p:nvPicPr>
          <p:cNvPr id="4" name="Picture 4">
            <a:extLst>
              <a:ext uri="{FF2B5EF4-FFF2-40B4-BE49-F238E27FC236}">
                <a16:creationId xmlns:a16="http://schemas.microsoft.com/office/drawing/2014/main" id="{EAA30D10-E9D6-9957-F2CE-4AD0446266D8}"/>
              </a:ext>
            </a:extLst>
          </p:cNvPr>
          <p:cNvPicPr>
            <a:picLocks noChangeAspect="1"/>
          </p:cNvPicPr>
          <p:nvPr/>
        </p:nvPicPr>
        <p:blipFill>
          <a:blip r:embed="rId3"/>
          <a:stretch>
            <a:fillRect/>
          </a:stretch>
        </p:blipFill>
        <p:spPr>
          <a:xfrm>
            <a:off x="5653149" y="852524"/>
            <a:ext cx="2716264" cy="3485140"/>
          </a:xfrm>
          <a:prstGeom prst="rect">
            <a:avLst/>
          </a:prstGeom>
        </p:spPr>
      </p:pic>
    </p:spTree>
    <p:extLst>
      <p:ext uri="{BB962C8B-B14F-4D97-AF65-F5344CB8AC3E}">
        <p14:creationId xmlns:p14="http://schemas.microsoft.com/office/powerpoint/2010/main" val="2592809109"/>
      </p:ext>
    </p:extLst>
  </p:cSld>
  <p:clrMapOvr>
    <a:masterClrMapping/>
  </p:clrMapOvr>
  <p:extLst>
    <p:ext uri="{6950BFC3-D8DA-4A85-94F7-54DA5524770B}">
      <p188:commentRel xmlns:p188="http://schemas.microsoft.com/office/powerpoint/2018/8/main" xmlns="" r:id="rId4"/>
    </p:ext>
  </p:extLs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74321" y="1010766"/>
            <a:ext cx="5641831" cy="3186734"/>
          </a:xfrm>
        </p:spPr>
        <p:txBody>
          <a:bodyPr>
            <a:normAutofit lnSpcReduction="10000"/>
          </a:bodyPr>
          <a:lstStyle/>
          <a:p>
            <a:r>
              <a:rPr lang="en-US" dirty="0">
                <a:latin typeface="Arial"/>
                <a:cs typeface="Arial"/>
              </a:rPr>
              <a:t>Key Considerations &amp; Investments</a:t>
            </a:r>
          </a:p>
          <a:p>
            <a:pPr lvl="1"/>
            <a:r>
              <a:rPr lang="en-US" dirty="0">
                <a:latin typeface="Arial"/>
                <a:cs typeface="Arial"/>
              </a:rPr>
              <a:t>Recruited diverse, cross-sector steering committee, work groups and advisors </a:t>
            </a:r>
          </a:p>
          <a:p>
            <a:pPr lvl="1"/>
            <a:r>
              <a:rPr lang="en-US" dirty="0">
                <a:latin typeface="Arial"/>
                <a:cs typeface="Arial"/>
              </a:rPr>
              <a:t>‘Health’ broadly defined </a:t>
            </a:r>
          </a:p>
          <a:p>
            <a:pPr lvl="1"/>
            <a:r>
              <a:rPr lang="en-US" dirty="0">
                <a:latin typeface="Arial"/>
                <a:cs typeface="Arial"/>
              </a:rPr>
              <a:t>Centered the experiences of structurally marginalized communities  </a:t>
            </a:r>
          </a:p>
          <a:p>
            <a:pPr lvl="1"/>
            <a:r>
              <a:rPr lang="en-US" dirty="0">
                <a:latin typeface="Arial"/>
                <a:cs typeface="Arial"/>
              </a:rPr>
              <a:t>Designed accessible engagement opportunities </a:t>
            </a:r>
          </a:p>
          <a:p>
            <a:pPr lvl="1"/>
            <a:r>
              <a:rPr lang="en-US" dirty="0">
                <a:latin typeface="Arial"/>
                <a:cs typeface="Arial"/>
              </a:rPr>
              <a:t>Multiple data collection methods</a:t>
            </a:r>
            <a:endParaRPr lang="en-US" dirty="0"/>
          </a:p>
          <a:p>
            <a:pPr marL="457200" lvl="1" indent="0">
              <a:buNone/>
            </a:pPr>
            <a:endParaRPr lang="en-US" dirty="0"/>
          </a:p>
        </p:txBody>
      </p:sp>
      <p:sp>
        <p:nvSpPr>
          <p:cNvPr id="3" name="Title 2"/>
          <p:cNvSpPr>
            <a:spLocks noGrp="1"/>
          </p:cNvSpPr>
          <p:nvPr>
            <p:ph type="ctrTitle"/>
          </p:nvPr>
        </p:nvSpPr>
        <p:spPr>
          <a:xfrm>
            <a:off x="274321" y="398762"/>
            <a:ext cx="7664334" cy="511457"/>
          </a:xfrm>
        </p:spPr>
        <p:txBody>
          <a:bodyPr/>
          <a:lstStyle/>
          <a:p>
            <a:r>
              <a:rPr lang="en-US">
                <a:latin typeface="Arial"/>
                <a:cs typeface="Arial"/>
              </a:rPr>
              <a:t>CHNA Process</a:t>
            </a:r>
            <a:endParaRPr lang="en-US"/>
          </a:p>
        </p:txBody>
      </p:sp>
      <p:pic>
        <p:nvPicPr>
          <p:cNvPr id="7" name="Picture 4" descr="A picture containing text&#10;&#10;Description automatically generated">
            <a:extLst>
              <a:ext uri="{FF2B5EF4-FFF2-40B4-BE49-F238E27FC236}">
                <a16:creationId xmlns:a16="http://schemas.microsoft.com/office/drawing/2014/main" id="{46FEB897-5DC3-E301-AE6E-1B0154B16A6B}"/>
              </a:ext>
            </a:extLst>
          </p:cNvPr>
          <p:cNvPicPr>
            <a:picLocks noChangeAspect="1"/>
          </p:cNvPicPr>
          <p:nvPr/>
        </p:nvPicPr>
        <p:blipFill>
          <a:blip r:embed="rId3"/>
          <a:stretch>
            <a:fillRect/>
          </a:stretch>
        </p:blipFill>
        <p:spPr>
          <a:xfrm>
            <a:off x="5719074" y="1700138"/>
            <a:ext cx="3346487" cy="1903924"/>
          </a:xfrm>
          <a:prstGeom prst="rect">
            <a:avLst/>
          </a:prstGeom>
        </p:spPr>
      </p:pic>
    </p:spTree>
    <p:extLst>
      <p:ext uri="{BB962C8B-B14F-4D97-AF65-F5344CB8AC3E}">
        <p14:creationId xmlns:p14="http://schemas.microsoft.com/office/powerpoint/2010/main" val="7140756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B9B3970-1EF4-F8F9-6712-3BD9B922B1EA}"/>
              </a:ext>
            </a:extLst>
          </p:cNvPr>
          <p:cNvSpPr>
            <a:spLocks noGrp="1"/>
          </p:cNvSpPr>
          <p:nvPr>
            <p:ph type="ctrTitle"/>
          </p:nvPr>
        </p:nvSpPr>
        <p:spPr>
          <a:xfrm>
            <a:off x="274321" y="852523"/>
            <a:ext cx="8902496" cy="511457"/>
          </a:xfrm>
        </p:spPr>
        <p:txBody>
          <a:bodyPr/>
          <a:lstStyle/>
          <a:p>
            <a:r>
              <a:rPr lang="en-US">
                <a:latin typeface="Arial"/>
                <a:cs typeface="Arial"/>
              </a:rPr>
              <a:t>Community Health Priorities</a:t>
            </a:r>
          </a:p>
        </p:txBody>
      </p:sp>
      <p:graphicFrame>
        <p:nvGraphicFramePr>
          <p:cNvPr id="4" name="Diagram 3">
            <a:extLst>
              <a:ext uri="{FF2B5EF4-FFF2-40B4-BE49-F238E27FC236}">
                <a16:creationId xmlns:a16="http://schemas.microsoft.com/office/drawing/2014/main" id="{765E0E1E-A55B-47CE-A63C-89BED0C64D67}"/>
              </a:ext>
            </a:extLst>
          </p:cNvPr>
          <p:cNvGraphicFramePr/>
          <p:nvPr>
            <p:extLst>
              <p:ext uri="{D42A27DB-BD31-4B8C-83A1-F6EECF244321}">
                <p14:modId xmlns:p14="http://schemas.microsoft.com/office/powerpoint/2010/main" val="3749770273"/>
              </p:ext>
            </p:extLst>
          </p:nvPr>
        </p:nvGraphicFramePr>
        <p:xfrm>
          <a:off x="734291" y="1269052"/>
          <a:ext cx="7661564" cy="359009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Star: 5 Points 101">
            <a:extLst>
              <a:ext uri="{FF2B5EF4-FFF2-40B4-BE49-F238E27FC236}">
                <a16:creationId xmlns:a16="http://schemas.microsoft.com/office/drawing/2014/main" id="{88854C29-A153-CA54-4FF8-A0C61B4AFEB6}"/>
              </a:ext>
            </a:extLst>
          </p:cNvPr>
          <p:cNvSpPr/>
          <p:nvPr/>
        </p:nvSpPr>
        <p:spPr>
          <a:xfrm>
            <a:off x="5383477" y="1208513"/>
            <a:ext cx="672418" cy="606385"/>
          </a:xfrm>
          <a:prstGeom prst="star5">
            <a:avLst/>
          </a:prstGeom>
          <a:solidFill>
            <a:srgbClr val="FFC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Star: 5 Points 101">
            <a:extLst>
              <a:ext uri="{FF2B5EF4-FFF2-40B4-BE49-F238E27FC236}">
                <a16:creationId xmlns:a16="http://schemas.microsoft.com/office/drawing/2014/main" id="{88854C29-A153-CA54-4FF8-A0C61B4AFEB6}"/>
              </a:ext>
            </a:extLst>
          </p:cNvPr>
          <p:cNvSpPr/>
          <p:nvPr/>
        </p:nvSpPr>
        <p:spPr>
          <a:xfrm>
            <a:off x="5327278" y="2947061"/>
            <a:ext cx="672418" cy="606385"/>
          </a:xfrm>
          <a:prstGeom prst="star5">
            <a:avLst/>
          </a:prstGeom>
          <a:solidFill>
            <a:srgbClr val="FFC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Star: 5 Points 101">
            <a:extLst>
              <a:ext uri="{FF2B5EF4-FFF2-40B4-BE49-F238E27FC236}">
                <a16:creationId xmlns:a16="http://schemas.microsoft.com/office/drawing/2014/main" id="{88854C29-A153-CA54-4FF8-A0C61B4AFEB6}"/>
              </a:ext>
            </a:extLst>
          </p:cNvPr>
          <p:cNvSpPr/>
          <p:nvPr/>
        </p:nvSpPr>
        <p:spPr>
          <a:xfrm>
            <a:off x="2667987" y="2998089"/>
            <a:ext cx="672418" cy="504330"/>
          </a:xfrm>
          <a:prstGeom prst="star5">
            <a:avLst/>
          </a:prstGeom>
          <a:solidFill>
            <a:srgbClr val="FFC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211728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62CE00C-9D2C-4D81-A3A5-CF97E19011CB}"/>
              </a:ext>
            </a:extLst>
          </p:cNvPr>
          <p:cNvSpPr>
            <a:spLocks noGrp="1"/>
          </p:cNvSpPr>
          <p:nvPr>
            <p:ph type="ctrTitle"/>
          </p:nvPr>
        </p:nvSpPr>
        <p:spPr>
          <a:xfrm>
            <a:off x="319155" y="1697492"/>
            <a:ext cx="6404949" cy="830833"/>
          </a:xfrm>
        </p:spPr>
        <p:txBody>
          <a:bodyPr/>
          <a:lstStyle/>
          <a:p>
            <a:r>
              <a:rPr lang="en-US">
                <a:latin typeface="Arial"/>
                <a:cs typeface="Arial"/>
              </a:rPr>
              <a:t>2022 Emerging Health Priorities</a:t>
            </a:r>
            <a:r>
              <a:rPr lang="en-US"/>
              <a:t/>
            </a:r>
            <a:br>
              <a:rPr lang="en-US"/>
            </a:br>
            <a:endParaRPr lang="en-US"/>
          </a:p>
        </p:txBody>
      </p:sp>
    </p:spTree>
    <p:extLst>
      <p:ext uri="{BB962C8B-B14F-4D97-AF65-F5344CB8AC3E}">
        <p14:creationId xmlns:p14="http://schemas.microsoft.com/office/powerpoint/2010/main" val="28754053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62CE00C-9D2C-4D81-A3A5-CF97E19011CB}"/>
              </a:ext>
            </a:extLst>
          </p:cNvPr>
          <p:cNvSpPr>
            <a:spLocks noGrp="1"/>
          </p:cNvSpPr>
          <p:nvPr>
            <p:ph type="ctrTitle"/>
          </p:nvPr>
        </p:nvSpPr>
        <p:spPr>
          <a:xfrm>
            <a:off x="319155" y="1697492"/>
            <a:ext cx="6404949" cy="830833"/>
          </a:xfrm>
        </p:spPr>
        <p:txBody>
          <a:bodyPr/>
          <a:lstStyle/>
          <a:p>
            <a:r>
              <a:rPr lang="en-US">
                <a:latin typeface="Arial"/>
                <a:cs typeface="Arial"/>
              </a:rPr>
              <a:t>Housing</a:t>
            </a:r>
            <a:r>
              <a:rPr lang="en-US"/>
              <a:t/>
            </a:r>
            <a:br>
              <a:rPr lang="en-US"/>
            </a:br>
            <a:endParaRPr lang="en-US"/>
          </a:p>
        </p:txBody>
      </p:sp>
    </p:spTree>
    <p:extLst>
      <p:ext uri="{BB962C8B-B14F-4D97-AF65-F5344CB8AC3E}">
        <p14:creationId xmlns:p14="http://schemas.microsoft.com/office/powerpoint/2010/main" val="116956972"/>
      </p:ext>
    </p:extLst>
  </p:cSld>
  <p:clrMapOvr>
    <a:masterClrMapping/>
  </p:clrMapOvr>
  <p:extLst>
    <p:ext uri="{6950BFC3-D8DA-4A85-94F7-54DA5524770B}">
      <p188:commentRel xmlns:p188="http://schemas.microsoft.com/office/powerpoint/2018/8/main" xmlns="" r:id="rId3"/>
    </p:ext>
  </p:extLs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79CDBF8C-9051-0DE4-E6FB-5D77EFD599D6}"/>
              </a:ext>
            </a:extLst>
          </p:cNvPr>
          <p:cNvSpPr>
            <a:spLocks noGrp="1"/>
          </p:cNvSpPr>
          <p:nvPr>
            <p:ph idx="1"/>
          </p:nvPr>
        </p:nvSpPr>
        <p:spPr>
          <a:xfrm>
            <a:off x="274322" y="1010766"/>
            <a:ext cx="7074988" cy="3282255"/>
          </a:xfrm>
        </p:spPr>
        <p:txBody>
          <a:bodyPr>
            <a:normAutofit fontScale="92500"/>
          </a:bodyPr>
          <a:lstStyle/>
          <a:p>
            <a:pPr marL="0" indent="0">
              <a:buNone/>
            </a:pPr>
            <a:r>
              <a:rPr lang="en-US" i="1" dirty="0">
                <a:latin typeface="Arial"/>
                <a:cs typeface="Arial"/>
              </a:rPr>
              <a:t>Key Concerns: </a:t>
            </a:r>
            <a:endParaRPr lang="en-US" dirty="0">
              <a:latin typeface="Arial"/>
              <a:cs typeface="Arial"/>
            </a:endParaRPr>
          </a:p>
          <a:p>
            <a:r>
              <a:rPr lang="en-US" dirty="0">
                <a:latin typeface="Arial"/>
                <a:cs typeface="Arial"/>
              </a:rPr>
              <a:t>Housing availability (low vacancy rates) </a:t>
            </a:r>
          </a:p>
          <a:p>
            <a:r>
              <a:rPr lang="en-US" dirty="0">
                <a:latin typeface="Arial"/>
                <a:cs typeface="Arial"/>
              </a:rPr>
              <a:t>Housing affordability (cost-burdened households)</a:t>
            </a:r>
            <a:endParaRPr lang="en-US" dirty="0"/>
          </a:p>
          <a:p>
            <a:r>
              <a:rPr lang="en-US" dirty="0">
                <a:latin typeface="Arial"/>
                <a:cs typeface="Arial"/>
              </a:rPr>
              <a:t>Housing quality and safety</a:t>
            </a:r>
            <a:endParaRPr lang="en-US" dirty="0"/>
          </a:p>
          <a:p>
            <a:r>
              <a:rPr lang="en-US" dirty="0">
                <a:latin typeface="Arial"/>
                <a:cs typeface="Arial"/>
              </a:rPr>
              <a:t>Gap between wages and Fair Market Rent: </a:t>
            </a:r>
          </a:p>
          <a:p>
            <a:pPr marL="741680" lvl="1" indent="-285115"/>
            <a:r>
              <a:rPr lang="en-US" dirty="0">
                <a:latin typeface="Arial"/>
                <a:cs typeface="Arial"/>
              </a:rPr>
              <a:t>VT minimum wage in 2022: $11.75/hour</a:t>
            </a:r>
          </a:p>
          <a:p>
            <a:pPr marL="741680" lvl="1" indent="-285115"/>
            <a:r>
              <a:rPr lang="en-US" dirty="0">
                <a:latin typeface="Arial"/>
                <a:cs typeface="Arial"/>
              </a:rPr>
              <a:t>1-bedroom rental: $22.37/hour (HUD)</a:t>
            </a:r>
          </a:p>
          <a:p>
            <a:pPr marL="741680" lvl="1" indent="-285115"/>
            <a:r>
              <a:rPr lang="en-US" dirty="0">
                <a:latin typeface="Arial"/>
                <a:cs typeface="Arial"/>
              </a:rPr>
              <a:t>2-bedroom rental: $28.85 (HUD)</a:t>
            </a:r>
          </a:p>
          <a:p>
            <a:pPr marL="456565" lvl="1" indent="0">
              <a:buNone/>
            </a:pPr>
            <a:endParaRPr lang="en-US">
              <a:latin typeface="Arial"/>
              <a:cs typeface="Arial"/>
            </a:endParaRPr>
          </a:p>
          <a:p>
            <a:endParaRPr lang="en-US">
              <a:latin typeface="Arial"/>
              <a:cs typeface="Arial"/>
            </a:endParaRPr>
          </a:p>
          <a:p>
            <a:endParaRPr lang="en-US">
              <a:latin typeface="Arial"/>
              <a:cs typeface="Arial"/>
            </a:endParaRPr>
          </a:p>
        </p:txBody>
      </p:sp>
      <p:sp>
        <p:nvSpPr>
          <p:cNvPr id="3" name="Title 2">
            <a:extLst>
              <a:ext uri="{FF2B5EF4-FFF2-40B4-BE49-F238E27FC236}">
                <a16:creationId xmlns:a16="http://schemas.microsoft.com/office/drawing/2014/main" id="{908C1AD6-B046-4ABF-B304-B04C85A7F860}"/>
              </a:ext>
            </a:extLst>
          </p:cNvPr>
          <p:cNvSpPr>
            <a:spLocks noGrp="1"/>
          </p:cNvSpPr>
          <p:nvPr>
            <p:ph type="ctrTitle"/>
          </p:nvPr>
        </p:nvSpPr>
        <p:spPr/>
        <p:txBody>
          <a:bodyPr wrap="square" anchor="ctr">
            <a:normAutofit/>
          </a:bodyPr>
          <a:lstStyle/>
          <a:p>
            <a:r>
              <a:rPr lang="en-US" sz="2800"/>
              <a:t>Housing</a:t>
            </a:r>
          </a:p>
        </p:txBody>
      </p:sp>
    </p:spTree>
    <p:extLst>
      <p:ext uri="{BB962C8B-B14F-4D97-AF65-F5344CB8AC3E}">
        <p14:creationId xmlns:p14="http://schemas.microsoft.com/office/powerpoint/2010/main" val="896763310"/>
      </p:ext>
    </p:extLst>
  </p:cSld>
  <p:clrMapOvr>
    <a:masterClrMapping/>
  </p:clrMapOvr>
  <p:extLst>
    <p:ext uri="{6950BFC3-D8DA-4A85-94F7-54DA5524770B}">
      <p188:commentRel xmlns:p188="http://schemas.microsoft.com/office/powerpoint/2018/8/main" xmlns="" r:id="rId3"/>
    </p:ext>
  </p:extLs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08C1AD6-B046-4ABF-B304-B04C85A7F860}"/>
              </a:ext>
            </a:extLst>
          </p:cNvPr>
          <p:cNvSpPr>
            <a:spLocks noGrp="1"/>
          </p:cNvSpPr>
          <p:nvPr>
            <p:ph type="title"/>
          </p:nvPr>
        </p:nvSpPr>
        <p:spPr>
          <a:xfrm>
            <a:off x="183059" y="-4068"/>
            <a:ext cx="4278855" cy="813567"/>
          </a:xfrm>
        </p:spPr>
        <p:txBody>
          <a:bodyPr wrap="square" anchor="ctr">
            <a:normAutofit/>
          </a:bodyPr>
          <a:lstStyle/>
          <a:p>
            <a:r>
              <a:rPr lang="en-US" sz="2800"/>
              <a:t>Housing</a:t>
            </a:r>
          </a:p>
        </p:txBody>
      </p:sp>
      <p:pic>
        <p:nvPicPr>
          <p:cNvPr id="2" name="Picture 1"/>
          <p:cNvPicPr>
            <a:picLocks noChangeAspect="1"/>
          </p:cNvPicPr>
          <p:nvPr/>
        </p:nvPicPr>
        <p:blipFill rotWithShape="1">
          <a:blip r:embed="rId3">
            <a:extLst>
              <a:ext uri="{28A0092B-C50C-407E-A947-70E740481C1C}">
                <a14:useLocalDpi xmlns:a14="http://schemas.microsoft.com/office/drawing/2010/main" val="0"/>
              </a:ext>
            </a:extLst>
          </a:blip>
          <a:srcRect b="59181"/>
          <a:stretch/>
        </p:blipFill>
        <p:spPr>
          <a:xfrm>
            <a:off x="2406251" y="218357"/>
            <a:ext cx="5686379" cy="2126815"/>
          </a:xfrm>
          <a:prstGeom prst="rect">
            <a:avLst/>
          </a:prstGeom>
        </p:spPr>
      </p:pic>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t="50428" b="10066"/>
          <a:stretch/>
        </p:blipFill>
        <p:spPr>
          <a:xfrm>
            <a:off x="2409895" y="2237831"/>
            <a:ext cx="5682735" cy="2057077"/>
          </a:xfrm>
          <a:prstGeom prst="rect">
            <a:avLst/>
          </a:prstGeom>
        </p:spPr>
      </p:pic>
      <p:pic>
        <p:nvPicPr>
          <p:cNvPr id="6" name="Picture 5"/>
          <p:cNvPicPr>
            <a:picLocks noChangeAspect="1"/>
          </p:cNvPicPr>
          <p:nvPr/>
        </p:nvPicPr>
        <p:blipFill rotWithShape="1">
          <a:blip r:embed="rId4">
            <a:extLst>
              <a:ext uri="{28A0092B-C50C-407E-A947-70E740481C1C}">
                <a14:useLocalDpi xmlns:a14="http://schemas.microsoft.com/office/drawing/2010/main" val="0"/>
              </a:ext>
            </a:extLst>
          </a:blip>
          <a:srcRect l="6291" r="21982"/>
          <a:stretch/>
        </p:blipFill>
        <p:spPr>
          <a:xfrm>
            <a:off x="431115" y="1191491"/>
            <a:ext cx="1798266" cy="1828800"/>
          </a:xfrm>
          <a:prstGeom prst="rect">
            <a:avLst/>
          </a:prstGeom>
        </p:spPr>
      </p:pic>
    </p:spTree>
    <p:extLst>
      <p:ext uri="{BB962C8B-B14F-4D97-AF65-F5344CB8AC3E}">
        <p14:creationId xmlns:p14="http://schemas.microsoft.com/office/powerpoint/2010/main" val="15099493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08C1AD6-B046-4ABF-B304-B04C85A7F860}"/>
              </a:ext>
            </a:extLst>
          </p:cNvPr>
          <p:cNvSpPr>
            <a:spLocks noGrp="1"/>
          </p:cNvSpPr>
          <p:nvPr>
            <p:ph type="title"/>
          </p:nvPr>
        </p:nvSpPr>
        <p:spPr>
          <a:xfrm>
            <a:off x="183059" y="-4068"/>
            <a:ext cx="4278855" cy="813567"/>
          </a:xfrm>
        </p:spPr>
        <p:txBody>
          <a:bodyPr wrap="square" anchor="ctr">
            <a:normAutofit/>
          </a:bodyPr>
          <a:lstStyle/>
          <a:p>
            <a:r>
              <a:rPr lang="en-US" sz="2800" dirty="0"/>
              <a:t>Housing</a:t>
            </a:r>
          </a:p>
        </p:txBody>
      </p:sp>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b="8250"/>
          <a:stretch/>
        </p:blipFill>
        <p:spPr>
          <a:xfrm>
            <a:off x="1209435" y="698662"/>
            <a:ext cx="6504957" cy="3473428"/>
          </a:xfrm>
          <a:prstGeom prst="rect">
            <a:avLst/>
          </a:prstGeom>
        </p:spPr>
      </p:pic>
    </p:spTree>
    <p:extLst>
      <p:ext uri="{BB962C8B-B14F-4D97-AF65-F5344CB8AC3E}">
        <p14:creationId xmlns:p14="http://schemas.microsoft.com/office/powerpoint/2010/main" val="11750800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9">
            <a:extLst>
              <a:ext uri="{FF2B5EF4-FFF2-40B4-BE49-F238E27FC236}">
                <a16:creationId xmlns:a16="http://schemas.microsoft.com/office/drawing/2014/main" id="{27E1711D-E2FD-B083-7DBE-3BB5CE17FB4C}"/>
              </a:ext>
            </a:extLst>
          </p:cNvPr>
          <p:cNvPicPr>
            <a:picLocks noGrp="1" noChangeAspect="1"/>
          </p:cNvPicPr>
          <p:nvPr>
            <p:ph type="pic" sz="quarter" idx="13"/>
          </p:nvPr>
        </p:nvPicPr>
        <p:blipFill rotWithShape="1">
          <a:blip r:embed="rId3"/>
          <a:srcRect t="45219" r="-369" b="7978"/>
          <a:stretch/>
        </p:blipFill>
        <p:spPr>
          <a:xfrm>
            <a:off x="4787493" y="783910"/>
            <a:ext cx="3564122" cy="3317035"/>
          </a:xfrm>
          <a:noFill/>
        </p:spPr>
      </p:pic>
      <p:sp>
        <p:nvSpPr>
          <p:cNvPr id="3" name="Title 2">
            <a:extLst>
              <a:ext uri="{FF2B5EF4-FFF2-40B4-BE49-F238E27FC236}">
                <a16:creationId xmlns:a16="http://schemas.microsoft.com/office/drawing/2014/main" id="{908C1AD6-B046-4ABF-B304-B04C85A7F860}"/>
              </a:ext>
            </a:extLst>
          </p:cNvPr>
          <p:cNvSpPr>
            <a:spLocks noGrp="1"/>
          </p:cNvSpPr>
          <p:nvPr>
            <p:ph type="title"/>
          </p:nvPr>
        </p:nvSpPr>
        <p:spPr>
          <a:xfrm>
            <a:off x="183059" y="-4068"/>
            <a:ext cx="4278855" cy="813567"/>
          </a:xfrm>
        </p:spPr>
        <p:txBody>
          <a:bodyPr wrap="square" anchor="ctr">
            <a:normAutofit/>
          </a:bodyPr>
          <a:lstStyle/>
          <a:p>
            <a:r>
              <a:rPr lang="en-US" sz="2800"/>
              <a:t>Housing</a:t>
            </a:r>
          </a:p>
        </p:txBody>
      </p:sp>
      <p:pic>
        <p:nvPicPr>
          <p:cNvPr id="6" name="Picture 9">
            <a:extLst>
              <a:ext uri="{FF2B5EF4-FFF2-40B4-BE49-F238E27FC236}">
                <a16:creationId xmlns:a16="http://schemas.microsoft.com/office/drawing/2014/main" id="{27E1711D-E2FD-B083-7DBE-3BB5CE17FB4C}"/>
              </a:ext>
            </a:extLst>
          </p:cNvPr>
          <p:cNvPicPr>
            <a:picLocks noChangeAspect="1"/>
          </p:cNvPicPr>
          <p:nvPr/>
        </p:nvPicPr>
        <p:blipFill rotWithShape="1">
          <a:blip r:embed="rId3"/>
          <a:srcRect r="-369" b="55066"/>
          <a:stretch/>
        </p:blipFill>
        <p:spPr bwMode="auto">
          <a:xfrm>
            <a:off x="886692" y="783910"/>
            <a:ext cx="3712320" cy="33170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240356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Content Placeholder 2">
            <a:extLst>
              <a:ext uri="{FF2B5EF4-FFF2-40B4-BE49-F238E27FC236}">
                <a16:creationId xmlns:a16="http://schemas.microsoft.com/office/drawing/2014/main" id="{BCB61185-DB45-D8B5-CAFE-0A9D3612182F}"/>
              </a:ext>
            </a:extLst>
          </p:cNvPr>
          <p:cNvSpPr>
            <a:spLocks noGrp="1"/>
          </p:cNvSpPr>
          <p:nvPr>
            <p:ph idx="1"/>
          </p:nvPr>
        </p:nvSpPr>
        <p:spPr>
          <a:xfrm>
            <a:off x="276476" y="817126"/>
            <a:ext cx="8674924" cy="3265484"/>
          </a:xfrm>
        </p:spPr>
        <p:txBody>
          <a:bodyPr>
            <a:normAutofit/>
          </a:bodyPr>
          <a:lstStyle/>
          <a:p>
            <a:r>
              <a:rPr lang="en-US" b="1">
                <a:latin typeface="Arial"/>
                <a:cs typeface="Arial"/>
              </a:rPr>
              <a:t>1 in 6 households</a:t>
            </a:r>
            <a:r>
              <a:rPr lang="en-US">
                <a:latin typeface="Arial"/>
                <a:cs typeface="Arial"/>
              </a:rPr>
              <a:t> experience "severe housing problems"</a:t>
            </a:r>
          </a:p>
          <a:p>
            <a:pPr marL="741680" lvl="1" indent="-285115"/>
            <a:r>
              <a:rPr lang="en-US">
                <a:latin typeface="Arial"/>
                <a:cs typeface="Arial"/>
              </a:rPr>
              <a:t>Overcrowding</a:t>
            </a:r>
          </a:p>
          <a:p>
            <a:pPr marL="741680" lvl="1" indent="-285115"/>
            <a:r>
              <a:rPr lang="en-US">
                <a:latin typeface="Arial"/>
                <a:cs typeface="Arial"/>
              </a:rPr>
              <a:t>Having incomplete plumbing or kitchen facilities</a:t>
            </a:r>
          </a:p>
          <a:p>
            <a:pPr marL="741680" lvl="1" indent="-285115"/>
            <a:r>
              <a:rPr lang="en-US">
                <a:latin typeface="Arial"/>
                <a:cs typeface="Arial"/>
              </a:rPr>
              <a:t>Paying more than 50% of their income for their housing costs</a:t>
            </a:r>
            <a:endParaRPr lang="en-US" sz="2000">
              <a:latin typeface="Arial"/>
              <a:cs typeface="Arial"/>
            </a:endParaRPr>
          </a:p>
          <a:p>
            <a:endParaRPr lang="en-US" sz="2000" i="1"/>
          </a:p>
          <a:p>
            <a:endParaRPr lang="en-US" i="1"/>
          </a:p>
          <a:p>
            <a:pPr marL="741680" lvl="1" indent="-285115"/>
            <a:endParaRPr lang="en-US"/>
          </a:p>
          <a:p>
            <a:pPr marL="741680" lvl="1" indent="-285115"/>
            <a:endParaRPr lang="en-US"/>
          </a:p>
        </p:txBody>
      </p:sp>
      <p:sp>
        <p:nvSpPr>
          <p:cNvPr id="3" name="Title 2">
            <a:extLst>
              <a:ext uri="{FF2B5EF4-FFF2-40B4-BE49-F238E27FC236}">
                <a16:creationId xmlns:a16="http://schemas.microsoft.com/office/drawing/2014/main" id="{908C1AD6-B046-4ABF-B304-B04C85A7F860}"/>
              </a:ext>
            </a:extLst>
          </p:cNvPr>
          <p:cNvSpPr>
            <a:spLocks noGrp="1"/>
          </p:cNvSpPr>
          <p:nvPr>
            <p:ph type="title"/>
          </p:nvPr>
        </p:nvSpPr>
        <p:spPr>
          <a:xfrm>
            <a:off x="183059" y="-4068"/>
            <a:ext cx="4278855" cy="813567"/>
          </a:xfrm>
        </p:spPr>
        <p:txBody>
          <a:bodyPr wrap="square" anchor="ctr">
            <a:normAutofit/>
          </a:bodyPr>
          <a:lstStyle/>
          <a:p>
            <a:r>
              <a:rPr lang="en-US" sz="2800"/>
              <a:t>Housing</a:t>
            </a:r>
          </a:p>
        </p:txBody>
      </p:sp>
      <p:pic>
        <p:nvPicPr>
          <p:cNvPr id="2" name="Picture 3" descr="Graphical user interface, text&#10;&#10;Description automatically generated">
            <a:extLst>
              <a:ext uri="{FF2B5EF4-FFF2-40B4-BE49-F238E27FC236}">
                <a16:creationId xmlns:a16="http://schemas.microsoft.com/office/drawing/2014/main" id="{1C7F933A-44EA-EB38-4372-6AC2D0B94F49}"/>
              </a:ext>
            </a:extLst>
          </p:cNvPr>
          <p:cNvPicPr>
            <a:picLocks noChangeAspect="1"/>
          </p:cNvPicPr>
          <p:nvPr/>
        </p:nvPicPr>
        <p:blipFill rotWithShape="1">
          <a:blip r:embed="rId3"/>
          <a:srcRect t="4717" b="1"/>
          <a:stretch/>
        </p:blipFill>
        <p:spPr>
          <a:xfrm>
            <a:off x="3482738" y="2599847"/>
            <a:ext cx="4994989" cy="1440152"/>
          </a:xfrm>
          <a:prstGeom prst="rect">
            <a:avLst/>
          </a:prstGeom>
        </p:spPr>
      </p:pic>
    </p:spTree>
    <p:extLst>
      <p:ext uri="{BB962C8B-B14F-4D97-AF65-F5344CB8AC3E}">
        <p14:creationId xmlns:p14="http://schemas.microsoft.com/office/powerpoint/2010/main" val="17336038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62CE00C-9D2C-4D81-A3A5-CF97E19011CB}"/>
              </a:ext>
            </a:extLst>
          </p:cNvPr>
          <p:cNvSpPr>
            <a:spLocks noGrp="1"/>
          </p:cNvSpPr>
          <p:nvPr>
            <p:ph type="ctrTitle"/>
          </p:nvPr>
        </p:nvSpPr>
        <p:spPr>
          <a:xfrm>
            <a:off x="319155" y="1697492"/>
            <a:ext cx="6404949" cy="830833"/>
          </a:xfrm>
        </p:spPr>
        <p:txBody>
          <a:bodyPr/>
          <a:lstStyle/>
          <a:p>
            <a:r>
              <a:rPr lang="en-US">
                <a:latin typeface="Arial"/>
                <a:cs typeface="Arial"/>
              </a:rPr>
              <a:t>Cultural Humility and Inclusive Healthcare</a:t>
            </a:r>
            <a:r>
              <a:rPr lang="en-US"/>
              <a:t/>
            </a:r>
            <a:br>
              <a:rPr lang="en-US"/>
            </a:br>
            <a:endParaRPr lang="en-US"/>
          </a:p>
        </p:txBody>
      </p:sp>
    </p:spTree>
    <p:extLst>
      <p:ext uri="{BB962C8B-B14F-4D97-AF65-F5344CB8AC3E}">
        <p14:creationId xmlns:p14="http://schemas.microsoft.com/office/powerpoint/2010/main" val="11829398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1A7DFBF-5258-ED14-EA4E-A995FC8BF5C4}"/>
              </a:ext>
            </a:extLst>
          </p:cNvPr>
          <p:cNvSpPr>
            <a:spLocks noGrp="1"/>
          </p:cNvSpPr>
          <p:nvPr>
            <p:ph type="title"/>
          </p:nvPr>
        </p:nvSpPr>
        <p:spPr>
          <a:xfrm>
            <a:off x="83230" y="514"/>
            <a:ext cx="8806770" cy="813567"/>
          </a:xfrm>
        </p:spPr>
        <p:txBody>
          <a:bodyPr wrap="square" anchor="ctr">
            <a:noAutofit/>
          </a:bodyPr>
          <a:lstStyle/>
          <a:p>
            <a:pPr>
              <a:lnSpc>
                <a:spcPct val="90000"/>
              </a:lnSpc>
            </a:pPr>
            <a:r>
              <a:rPr lang="en-US" sz="2800"/>
              <a:t>Cultural Humility and Inclusive Health Care</a:t>
            </a:r>
          </a:p>
        </p:txBody>
      </p:sp>
      <p:sp>
        <p:nvSpPr>
          <p:cNvPr id="9" name="TextBox 8">
            <a:extLst>
              <a:ext uri="{FF2B5EF4-FFF2-40B4-BE49-F238E27FC236}">
                <a16:creationId xmlns:a16="http://schemas.microsoft.com/office/drawing/2014/main" id="{1530EA7D-84F1-9FBB-BD25-29DC5170E97D}"/>
              </a:ext>
            </a:extLst>
          </p:cNvPr>
          <p:cNvSpPr txBox="1"/>
          <p:nvPr/>
        </p:nvSpPr>
        <p:spPr>
          <a:xfrm>
            <a:off x="3391790" y="982445"/>
            <a:ext cx="274319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a:p>
        </p:txBody>
      </p:sp>
      <p:sp>
        <p:nvSpPr>
          <p:cNvPr id="4" name="Content Placeholder 4">
            <a:extLst>
              <a:ext uri="{FF2B5EF4-FFF2-40B4-BE49-F238E27FC236}">
                <a16:creationId xmlns:a16="http://schemas.microsoft.com/office/drawing/2014/main" id="{87E33070-AA90-9ED5-9896-08391935596F}"/>
              </a:ext>
            </a:extLst>
          </p:cNvPr>
          <p:cNvSpPr txBox="1">
            <a:spLocks/>
          </p:cNvSpPr>
          <p:nvPr/>
        </p:nvSpPr>
        <p:spPr bwMode="auto">
          <a:xfrm>
            <a:off x="274322" y="905797"/>
            <a:ext cx="6395658" cy="32822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lvl1pPr marL="342900" indent="-342900" algn="l" defTabSz="457200" rtl="0" eaLnBrk="0" fontAlgn="base" hangingPunct="0">
              <a:spcBef>
                <a:spcPct val="20000"/>
              </a:spcBef>
              <a:spcAft>
                <a:spcPct val="0"/>
              </a:spcAft>
              <a:buFont typeface="Arial" panose="020B0604020202020204" pitchFamily="34" charset="0"/>
              <a:buChar char="•"/>
              <a:defRPr sz="2400" kern="1200">
                <a:solidFill>
                  <a:srgbClr val="696A6C"/>
                </a:solidFill>
                <a:latin typeface="Arial" panose="020B0604020202020204" pitchFamily="34" charset="0"/>
                <a:ea typeface="+mn-ea"/>
                <a:cs typeface="Arial" panose="020B0604020202020204" pitchFamily="34" charset="0"/>
              </a:defRPr>
            </a:lvl1pPr>
            <a:lvl2pPr marL="742263" indent="-285486" algn="l" defTabSz="457200" rtl="0" eaLnBrk="0" fontAlgn="base" hangingPunct="0">
              <a:spcBef>
                <a:spcPct val="20000"/>
              </a:spcBef>
              <a:spcAft>
                <a:spcPct val="0"/>
              </a:spcAft>
              <a:buSzPct val="90000"/>
              <a:buFont typeface="Courier New" panose="02070309020205020404" pitchFamily="49" charset="0"/>
              <a:buChar char="o"/>
              <a:defRPr sz="2000" kern="1200">
                <a:solidFill>
                  <a:srgbClr val="696A6C"/>
                </a:solidFill>
                <a:latin typeface="Arial" panose="020B0604020202020204" pitchFamily="34" charset="0"/>
                <a:ea typeface="+mn-ea"/>
                <a:cs typeface="Arial" panose="020B0604020202020204" pitchFamily="34" charset="0"/>
              </a:defRPr>
            </a:lvl2pPr>
            <a:lvl3pPr marL="1143000" indent="-228600" algn="l" defTabSz="457200" rtl="0" eaLnBrk="0" fontAlgn="base" hangingPunct="0">
              <a:spcBef>
                <a:spcPct val="20000"/>
              </a:spcBef>
              <a:spcAft>
                <a:spcPct val="0"/>
              </a:spcAft>
              <a:buFont typeface="Arial" panose="020B0604020202020204" pitchFamily="34" charset="0"/>
              <a:buChar char="•"/>
              <a:defRPr sz="1800" kern="1200">
                <a:solidFill>
                  <a:srgbClr val="696A6C"/>
                </a:solidFill>
                <a:latin typeface="Arial" panose="020B0604020202020204" pitchFamily="34" charset="0"/>
                <a:ea typeface="+mn-ea"/>
                <a:cs typeface="Arial" panose="020B0604020202020204" pitchFamily="34" charset="0"/>
              </a:defRPr>
            </a:lvl3pPr>
            <a:lvl4pPr marL="1600200" indent="-228600" algn="l" defTabSz="457200" rtl="0" eaLnBrk="0" fontAlgn="base" hangingPunct="0">
              <a:spcBef>
                <a:spcPct val="20000"/>
              </a:spcBef>
              <a:spcAft>
                <a:spcPct val="0"/>
              </a:spcAft>
              <a:buFont typeface="Arial" panose="020B0604020202020204" pitchFamily="34" charset="0"/>
              <a:buChar char="–"/>
              <a:defRPr sz="1600" kern="1200">
                <a:solidFill>
                  <a:srgbClr val="696A6C"/>
                </a:solidFill>
                <a:latin typeface="Arial" panose="020B0604020202020204" pitchFamily="34" charset="0"/>
                <a:ea typeface="+mn-ea"/>
                <a:cs typeface="Arial" panose="020B0604020202020204" pitchFamily="34" charset="0"/>
              </a:defRPr>
            </a:lvl4pPr>
            <a:lvl5pPr marL="2057400" indent="-228600" algn="l" defTabSz="457200" rtl="0" eaLnBrk="0" fontAlgn="base" hangingPunct="0">
              <a:spcBef>
                <a:spcPct val="20000"/>
              </a:spcBef>
              <a:spcAft>
                <a:spcPct val="0"/>
              </a:spcAft>
              <a:buFont typeface="Arial" panose="020B0604020202020204" pitchFamily="34" charset="0"/>
              <a:buChar char="»"/>
              <a:defRPr sz="1600" kern="1200">
                <a:solidFill>
                  <a:srgbClr val="696A6C"/>
                </a:solidFill>
                <a:latin typeface="Arial" panose="020B0604020202020204" pitchFamily="34" charset="0"/>
                <a:ea typeface="+mn-ea"/>
                <a:cs typeface="Arial" panose="020B0604020202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panose="020B0604020202020204" pitchFamily="34" charset="0"/>
              <a:buNone/>
            </a:pPr>
            <a:r>
              <a:rPr lang="en-US" i="1" dirty="0">
                <a:latin typeface="Arial"/>
                <a:cs typeface="Arial"/>
              </a:rPr>
              <a:t>Key Findings: </a:t>
            </a:r>
            <a:endParaRPr lang="en-US" dirty="0">
              <a:latin typeface="Arial"/>
              <a:cs typeface="Arial"/>
            </a:endParaRPr>
          </a:p>
          <a:p>
            <a:r>
              <a:rPr lang="en-US" dirty="0">
                <a:latin typeface="Arial"/>
                <a:cs typeface="Arial"/>
              </a:rPr>
              <a:t>Lack of language access services</a:t>
            </a:r>
          </a:p>
          <a:p>
            <a:r>
              <a:rPr lang="en-US" dirty="0">
                <a:latin typeface="Arial"/>
                <a:cs typeface="Arial"/>
              </a:rPr>
              <a:t>Lack of diversity within </a:t>
            </a:r>
            <a:br>
              <a:rPr lang="en-US" dirty="0">
                <a:latin typeface="Arial"/>
                <a:cs typeface="Arial"/>
              </a:rPr>
            </a:br>
            <a:r>
              <a:rPr lang="en-US" dirty="0">
                <a:latin typeface="Arial"/>
                <a:cs typeface="Arial"/>
              </a:rPr>
              <a:t>healthcare workforce</a:t>
            </a:r>
          </a:p>
          <a:p>
            <a:r>
              <a:rPr lang="en-US" dirty="0">
                <a:latin typeface="Arial"/>
                <a:cs typeface="Arial"/>
              </a:rPr>
              <a:t>Lack of culturally </a:t>
            </a:r>
            <a:br>
              <a:rPr lang="en-US" dirty="0">
                <a:latin typeface="Arial"/>
                <a:cs typeface="Arial"/>
              </a:rPr>
            </a:br>
            <a:r>
              <a:rPr lang="en-US" dirty="0">
                <a:latin typeface="Arial"/>
                <a:cs typeface="Arial"/>
              </a:rPr>
              <a:t>competent care</a:t>
            </a:r>
          </a:p>
          <a:p>
            <a:pPr marL="741680" lvl="1" indent="-285115"/>
            <a:endParaRPr lang="en-US" dirty="0">
              <a:latin typeface="Arial"/>
              <a:cs typeface="Arial"/>
            </a:endParaRPr>
          </a:p>
          <a:p>
            <a:pPr marL="741680" lvl="1" indent="-285115"/>
            <a:endParaRPr lang="en-US" dirty="0">
              <a:latin typeface="Arial"/>
              <a:cs typeface="Arial"/>
            </a:endParaRPr>
          </a:p>
          <a:p>
            <a:pPr marL="456565" lvl="1" indent="0">
              <a:buNone/>
            </a:pPr>
            <a:endParaRPr lang="en-US">
              <a:latin typeface="Arial"/>
              <a:cs typeface="Arial"/>
            </a:endParaRPr>
          </a:p>
          <a:p>
            <a:endParaRPr lang="en-US">
              <a:latin typeface="Arial"/>
              <a:cs typeface="Arial"/>
            </a:endParaRPr>
          </a:p>
          <a:p>
            <a:endParaRPr lang="en-US">
              <a:latin typeface="Arial"/>
              <a:cs typeface="Arial"/>
            </a:endParaRPr>
          </a:p>
        </p:txBody>
      </p:sp>
      <p:pic>
        <p:nvPicPr>
          <p:cNvPr id="11" name="Picture 11">
            <a:extLst>
              <a:ext uri="{FF2B5EF4-FFF2-40B4-BE49-F238E27FC236}">
                <a16:creationId xmlns:a16="http://schemas.microsoft.com/office/drawing/2014/main" id="{678C9986-81F2-6C93-DBD2-F712F15C137F}"/>
              </a:ext>
            </a:extLst>
          </p:cNvPr>
          <p:cNvPicPr>
            <a:picLocks noGrp="1" noChangeAspect="1"/>
          </p:cNvPicPr>
          <p:nvPr>
            <p:ph idx="1"/>
          </p:nvPr>
        </p:nvPicPr>
        <p:blipFill>
          <a:blip r:embed="rId3"/>
          <a:stretch>
            <a:fillRect/>
          </a:stretch>
        </p:blipFill>
        <p:spPr>
          <a:xfrm>
            <a:off x="4246296" y="2160620"/>
            <a:ext cx="3671048" cy="2230372"/>
          </a:xfrm>
        </p:spPr>
      </p:pic>
      <p:pic>
        <p:nvPicPr>
          <p:cNvPr id="7" name="Picture 7" descr="A picture containing text, person, crowd&#10;&#10;Description automatically generated">
            <a:extLst>
              <a:ext uri="{FF2B5EF4-FFF2-40B4-BE49-F238E27FC236}">
                <a16:creationId xmlns:a16="http://schemas.microsoft.com/office/drawing/2014/main" id="{47F0BDA3-CA2D-F0B6-ED4C-2A7E67E64D11}"/>
              </a:ext>
            </a:extLst>
          </p:cNvPr>
          <p:cNvPicPr>
            <a:picLocks noChangeAspect="1"/>
          </p:cNvPicPr>
          <p:nvPr/>
        </p:nvPicPr>
        <p:blipFill>
          <a:blip r:embed="rId4"/>
          <a:stretch>
            <a:fillRect/>
          </a:stretch>
        </p:blipFill>
        <p:spPr>
          <a:xfrm>
            <a:off x="6677132" y="804492"/>
            <a:ext cx="2276993" cy="2175276"/>
          </a:xfrm>
          <a:prstGeom prst="rect">
            <a:avLst/>
          </a:prstGeom>
        </p:spPr>
      </p:pic>
    </p:spTree>
    <p:extLst>
      <p:ext uri="{BB962C8B-B14F-4D97-AF65-F5344CB8AC3E}">
        <p14:creationId xmlns:p14="http://schemas.microsoft.com/office/powerpoint/2010/main" val="16247642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62CE00C-9D2C-4D81-A3A5-CF97E19011CB}"/>
              </a:ext>
            </a:extLst>
          </p:cNvPr>
          <p:cNvSpPr>
            <a:spLocks noGrp="1"/>
          </p:cNvSpPr>
          <p:nvPr>
            <p:ph type="ctrTitle"/>
          </p:nvPr>
        </p:nvSpPr>
        <p:spPr>
          <a:xfrm>
            <a:off x="319155" y="1697492"/>
            <a:ext cx="6404949" cy="830833"/>
          </a:xfrm>
        </p:spPr>
        <p:txBody>
          <a:bodyPr/>
          <a:lstStyle/>
          <a:p>
            <a:r>
              <a:rPr lang="en-US">
                <a:latin typeface="Arial"/>
                <a:cs typeface="Arial"/>
              </a:rPr>
              <a:t>Mental Health and Wellbeing </a:t>
            </a:r>
            <a:r>
              <a:rPr lang="en-US"/>
              <a:t/>
            </a:r>
            <a:br>
              <a:rPr lang="en-US"/>
            </a:br>
            <a:endParaRPr lang="en-US"/>
          </a:p>
        </p:txBody>
      </p:sp>
    </p:spTree>
    <p:extLst>
      <p:ext uri="{BB962C8B-B14F-4D97-AF65-F5344CB8AC3E}">
        <p14:creationId xmlns:p14="http://schemas.microsoft.com/office/powerpoint/2010/main" val="35569824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EF6097E-B48B-4F51-93DC-44650C17F3B5}"/>
              </a:ext>
            </a:extLst>
          </p:cNvPr>
          <p:cNvSpPr>
            <a:spLocks noGrp="1"/>
          </p:cNvSpPr>
          <p:nvPr>
            <p:ph idx="1"/>
          </p:nvPr>
        </p:nvSpPr>
        <p:spPr>
          <a:xfrm>
            <a:off x="274321" y="1017525"/>
            <a:ext cx="2763077" cy="3300089"/>
          </a:xfrm>
        </p:spPr>
        <p:txBody>
          <a:bodyPr wrap="square" anchor="t">
            <a:normAutofit/>
          </a:bodyPr>
          <a:lstStyle/>
          <a:p>
            <a:pPr marL="0" indent="0">
              <a:spcAft>
                <a:spcPts val="600"/>
              </a:spcAft>
              <a:buNone/>
            </a:pPr>
            <a:endParaRPr lang="en-US"/>
          </a:p>
          <a:p>
            <a:pPr marL="0" indent="0">
              <a:spcAft>
                <a:spcPts val="600"/>
              </a:spcAft>
              <a:buNone/>
            </a:pPr>
            <a:endParaRPr lang="en-US"/>
          </a:p>
          <a:p>
            <a:endParaRPr lang="en-US"/>
          </a:p>
          <a:p>
            <a:pPr marL="0" indent="0">
              <a:buNone/>
            </a:pPr>
            <a:endParaRPr lang="en-US"/>
          </a:p>
          <a:p>
            <a:endParaRPr lang="en-US"/>
          </a:p>
          <a:p>
            <a:endParaRPr lang="en-US"/>
          </a:p>
        </p:txBody>
      </p:sp>
      <p:sp>
        <p:nvSpPr>
          <p:cNvPr id="3" name="Title 2">
            <a:extLst>
              <a:ext uri="{FF2B5EF4-FFF2-40B4-BE49-F238E27FC236}">
                <a16:creationId xmlns:a16="http://schemas.microsoft.com/office/drawing/2014/main" id="{62D377BE-7C75-463B-A76F-4BCC457D3906}"/>
              </a:ext>
            </a:extLst>
          </p:cNvPr>
          <p:cNvSpPr>
            <a:spLocks noGrp="1"/>
          </p:cNvSpPr>
          <p:nvPr>
            <p:ph type="ctrTitle"/>
          </p:nvPr>
        </p:nvSpPr>
        <p:spPr>
          <a:xfrm>
            <a:off x="219619" y="277082"/>
            <a:ext cx="6622068" cy="511457"/>
          </a:xfrm>
        </p:spPr>
        <p:txBody>
          <a:bodyPr wrap="square" anchor="ctr">
            <a:normAutofit/>
          </a:bodyPr>
          <a:lstStyle/>
          <a:p>
            <a:r>
              <a:rPr lang="en-US"/>
              <a:t>Mental Health and Wellbeing</a:t>
            </a:r>
          </a:p>
        </p:txBody>
      </p:sp>
      <p:sp>
        <p:nvSpPr>
          <p:cNvPr id="7" name="Content Placeholder 1">
            <a:extLst>
              <a:ext uri="{FF2B5EF4-FFF2-40B4-BE49-F238E27FC236}">
                <a16:creationId xmlns:a16="http://schemas.microsoft.com/office/drawing/2014/main" id="{31EF683C-7D9E-9340-BEAD-AE9796DFDE83}"/>
              </a:ext>
            </a:extLst>
          </p:cNvPr>
          <p:cNvSpPr txBox="1">
            <a:spLocks/>
          </p:cNvSpPr>
          <p:nvPr/>
        </p:nvSpPr>
        <p:spPr bwMode="auto">
          <a:xfrm>
            <a:off x="459857" y="828708"/>
            <a:ext cx="7601272" cy="16644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lvl1pPr marL="342900" indent="-342900" algn="l" defTabSz="457200" rtl="0" eaLnBrk="0" fontAlgn="base" hangingPunct="0">
              <a:spcBef>
                <a:spcPct val="20000"/>
              </a:spcBef>
              <a:spcAft>
                <a:spcPct val="0"/>
              </a:spcAft>
              <a:buFont typeface="Arial" panose="020B0604020202020204" pitchFamily="34" charset="0"/>
              <a:buChar char="•"/>
              <a:defRPr sz="2400" kern="1200" baseline="0">
                <a:solidFill>
                  <a:srgbClr val="696A6C"/>
                </a:solidFill>
                <a:latin typeface="Arial" panose="020B0604020202020204" pitchFamily="34" charset="0"/>
                <a:ea typeface="+mn-ea"/>
                <a:cs typeface="Arial" panose="020B0604020202020204" pitchFamily="34" charset="0"/>
              </a:defRPr>
            </a:lvl1pPr>
            <a:lvl2pPr marL="742950" indent="-285750" algn="l" defTabSz="457200" rtl="0" eaLnBrk="0" fontAlgn="base" hangingPunct="0">
              <a:spcBef>
                <a:spcPct val="20000"/>
              </a:spcBef>
              <a:spcAft>
                <a:spcPct val="0"/>
              </a:spcAft>
              <a:buSzPct val="90000"/>
              <a:buFont typeface="Courier New" panose="02070309020205020404" pitchFamily="49" charset="0"/>
              <a:buChar char="o"/>
              <a:defRPr sz="2000" kern="1200">
                <a:solidFill>
                  <a:srgbClr val="696A6C"/>
                </a:solidFill>
                <a:latin typeface="Arial" panose="020B0604020202020204" pitchFamily="34" charset="0"/>
                <a:ea typeface="+mn-ea"/>
                <a:cs typeface="Arial" panose="020B0604020202020204" pitchFamily="34" charset="0"/>
              </a:defRPr>
            </a:lvl2pPr>
            <a:lvl3pPr marL="1143000" indent="-228600" algn="l" defTabSz="457200" rtl="0" eaLnBrk="0" fontAlgn="base" hangingPunct="0">
              <a:spcBef>
                <a:spcPct val="20000"/>
              </a:spcBef>
              <a:spcAft>
                <a:spcPct val="0"/>
              </a:spcAft>
              <a:buFont typeface="Arial" panose="020B0604020202020204" pitchFamily="34" charset="0"/>
              <a:buChar char="•"/>
              <a:defRPr sz="1800" kern="1200">
                <a:solidFill>
                  <a:srgbClr val="696A6C"/>
                </a:solidFill>
                <a:latin typeface="Arial" panose="020B0604020202020204" pitchFamily="34" charset="0"/>
                <a:ea typeface="+mn-ea"/>
                <a:cs typeface="Arial" panose="020B0604020202020204" pitchFamily="34" charset="0"/>
              </a:defRPr>
            </a:lvl3pPr>
            <a:lvl4pPr marL="1600200" indent="-228600" algn="l" defTabSz="457200" rtl="0" eaLnBrk="0" fontAlgn="base" hangingPunct="0">
              <a:spcBef>
                <a:spcPct val="20000"/>
              </a:spcBef>
              <a:spcAft>
                <a:spcPct val="0"/>
              </a:spcAft>
              <a:buFont typeface="Arial" panose="020B0604020202020204" pitchFamily="34" charset="0"/>
              <a:buChar char="–"/>
              <a:defRPr sz="1600" kern="1200">
                <a:solidFill>
                  <a:srgbClr val="696A6C"/>
                </a:solidFill>
                <a:latin typeface="Arial" panose="020B0604020202020204" pitchFamily="34" charset="0"/>
                <a:ea typeface="+mn-ea"/>
                <a:cs typeface="Arial" panose="020B0604020202020204" pitchFamily="34" charset="0"/>
              </a:defRPr>
            </a:lvl4pPr>
            <a:lvl5pPr marL="2057400" indent="-228600" algn="l" defTabSz="457200" rtl="0" eaLnBrk="0" fontAlgn="base" hangingPunct="0">
              <a:spcBef>
                <a:spcPct val="20000"/>
              </a:spcBef>
              <a:spcAft>
                <a:spcPct val="0"/>
              </a:spcAft>
              <a:buFont typeface="Arial" panose="020B0604020202020204" pitchFamily="34" charset="0"/>
              <a:buChar char="»"/>
              <a:defRPr sz="1600" kern="1200">
                <a:solidFill>
                  <a:srgbClr val="696A6C"/>
                </a:solidFill>
                <a:latin typeface="Arial" panose="020B0604020202020204" pitchFamily="34" charset="0"/>
                <a:ea typeface="+mn-ea"/>
                <a:cs typeface="Arial" panose="020B0604020202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dirty="0">
                <a:latin typeface="Arial"/>
                <a:cs typeface="Arial"/>
              </a:rPr>
              <a:t>Data Observations:</a:t>
            </a:r>
          </a:p>
          <a:p>
            <a:r>
              <a:rPr lang="en-US" sz="2000" dirty="0">
                <a:latin typeface="Arial"/>
                <a:cs typeface="Arial"/>
              </a:rPr>
              <a:t>1 in 5 adults diagnosed with depressive disorder</a:t>
            </a:r>
            <a:endParaRPr lang="en-US" sz="2000" dirty="0"/>
          </a:p>
          <a:p>
            <a:r>
              <a:rPr lang="en-US" sz="2000" dirty="0">
                <a:latin typeface="Arial"/>
                <a:cs typeface="Arial"/>
              </a:rPr>
              <a:t>Increase in high school students feeling sad or hopeless</a:t>
            </a:r>
            <a:endParaRPr lang="en-US" sz="2000" dirty="0"/>
          </a:p>
          <a:p>
            <a:r>
              <a:rPr lang="en-US" sz="2000" dirty="0">
                <a:latin typeface="Arial"/>
                <a:cs typeface="Arial"/>
              </a:rPr>
              <a:t>Increase in opioid-related deaths and suicide </a:t>
            </a:r>
            <a:endParaRPr lang="en-US" sz="2000" dirty="0"/>
          </a:p>
          <a:p>
            <a:endParaRPr lang="en-US" sz="2000"/>
          </a:p>
        </p:txBody>
      </p:sp>
      <p:sp>
        <p:nvSpPr>
          <p:cNvPr id="9" name="Content Placeholder 1">
            <a:extLst>
              <a:ext uri="{FF2B5EF4-FFF2-40B4-BE49-F238E27FC236}">
                <a16:creationId xmlns:a16="http://schemas.microsoft.com/office/drawing/2014/main" id="{F9669CA3-8A71-A6AF-1A73-4E1A7C07F31E}"/>
              </a:ext>
            </a:extLst>
          </p:cNvPr>
          <p:cNvSpPr txBox="1">
            <a:spLocks/>
          </p:cNvSpPr>
          <p:nvPr/>
        </p:nvSpPr>
        <p:spPr bwMode="auto">
          <a:xfrm>
            <a:off x="481403" y="2392245"/>
            <a:ext cx="8205122" cy="30998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lvl1pPr marL="342900" indent="-342900" algn="l" defTabSz="457200" rtl="0" eaLnBrk="0" fontAlgn="base" hangingPunct="0">
              <a:spcBef>
                <a:spcPct val="20000"/>
              </a:spcBef>
              <a:spcAft>
                <a:spcPct val="0"/>
              </a:spcAft>
              <a:buFont typeface="Arial" panose="020B0604020202020204" pitchFamily="34" charset="0"/>
              <a:buChar char="•"/>
              <a:defRPr sz="2400" kern="1200" baseline="0">
                <a:solidFill>
                  <a:srgbClr val="696A6C"/>
                </a:solidFill>
                <a:latin typeface="Arial" panose="020B0604020202020204" pitchFamily="34" charset="0"/>
                <a:ea typeface="+mn-ea"/>
                <a:cs typeface="Arial" panose="020B0604020202020204" pitchFamily="34" charset="0"/>
              </a:defRPr>
            </a:lvl1pPr>
            <a:lvl2pPr marL="742950" indent="-285750" algn="l" defTabSz="457200" rtl="0" eaLnBrk="0" fontAlgn="base" hangingPunct="0">
              <a:spcBef>
                <a:spcPct val="20000"/>
              </a:spcBef>
              <a:spcAft>
                <a:spcPct val="0"/>
              </a:spcAft>
              <a:buSzPct val="90000"/>
              <a:buFont typeface="Courier New" panose="02070309020205020404" pitchFamily="49" charset="0"/>
              <a:buChar char="o"/>
              <a:defRPr sz="2000" kern="1200">
                <a:solidFill>
                  <a:srgbClr val="696A6C"/>
                </a:solidFill>
                <a:latin typeface="Arial" panose="020B0604020202020204" pitchFamily="34" charset="0"/>
                <a:ea typeface="+mn-ea"/>
                <a:cs typeface="Arial" panose="020B0604020202020204" pitchFamily="34" charset="0"/>
              </a:defRPr>
            </a:lvl2pPr>
            <a:lvl3pPr marL="1143000" indent="-228600" algn="l" defTabSz="457200" rtl="0" eaLnBrk="0" fontAlgn="base" hangingPunct="0">
              <a:spcBef>
                <a:spcPct val="20000"/>
              </a:spcBef>
              <a:spcAft>
                <a:spcPct val="0"/>
              </a:spcAft>
              <a:buFont typeface="Arial" panose="020B0604020202020204" pitchFamily="34" charset="0"/>
              <a:buChar char="•"/>
              <a:defRPr sz="1800" kern="1200">
                <a:solidFill>
                  <a:srgbClr val="696A6C"/>
                </a:solidFill>
                <a:latin typeface="Arial" panose="020B0604020202020204" pitchFamily="34" charset="0"/>
                <a:ea typeface="+mn-ea"/>
                <a:cs typeface="Arial" panose="020B0604020202020204" pitchFamily="34" charset="0"/>
              </a:defRPr>
            </a:lvl3pPr>
            <a:lvl4pPr marL="1600200" indent="-228600" algn="l" defTabSz="457200" rtl="0" eaLnBrk="0" fontAlgn="base" hangingPunct="0">
              <a:spcBef>
                <a:spcPct val="20000"/>
              </a:spcBef>
              <a:spcAft>
                <a:spcPct val="0"/>
              </a:spcAft>
              <a:buFont typeface="Arial" panose="020B0604020202020204" pitchFamily="34" charset="0"/>
              <a:buChar char="–"/>
              <a:defRPr sz="1600" kern="1200">
                <a:solidFill>
                  <a:srgbClr val="696A6C"/>
                </a:solidFill>
                <a:latin typeface="Arial" panose="020B0604020202020204" pitchFamily="34" charset="0"/>
                <a:ea typeface="+mn-ea"/>
                <a:cs typeface="Arial" panose="020B0604020202020204" pitchFamily="34" charset="0"/>
              </a:defRPr>
            </a:lvl4pPr>
            <a:lvl5pPr marL="2057400" indent="-228600" algn="l" defTabSz="457200" rtl="0" eaLnBrk="0" fontAlgn="base" hangingPunct="0">
              <a:spcBef>
                <a:spcPct val="20000"/>
              </a:spcBef>
              <a:spcAft>
                <a:spcPct val="0"/>
              </a:spcAft>
              <a:buFont typeface="Arial" panose="020B0604020202020204" pitchFamily="34" charset="0"/>
              <a:buChar char="»"/>
              <a:defRPr sz="1600" kern="1200">
                <a:solidFill>
                  <a:srgbClr val="696A6C"/>
                </a:solidFill>
                <a:latin typeface="Arial" panose="020B0604020202020204" pitchFamily="34" charset="0"/>
                <a:ea typeface="+mn-ea"/>
                <a:cs typeface="Arial" panose="020B0604020202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panose="020B0604020202020204" pitchFamily="34" charset="0"/>
              <a:buNone/>
            </a:pPr>
            <a:r>
              <a:rPr lang="en-US">
                <a:latin typeface="Arial"/>
                <a:cs typeface="Arial"/>
              </a:rPr>
              <a:t>Additional Themes:</a:t>
            </a:r>
          </a:p>
          <a:p>
            <a:r>
              <a:rPr lang="en-US" sz="2000">
                <a:latin typeface="Arial"/>
                <a:cs typeface="Arial"/>
              </a:rPr>
              <a:t>Building Community and Social Connection </a:t>
            </a:r>
          </a:p>
          <a:p>
            <a:r>
              <a:rPr lang="en-US" sz="2000">
                <a:latin typeface="Arial"/>
                <a:cs typeface="Arial"/>
              </a:rPr>
              <a:t>Importance of Culture</a:t>
            </a:r>
          </a:p>
          <a:p>
            <a:r>
              <a:rPr lang="en-US" sz="2000">
                <a:latin typeface="Arial"/>
                <a:cs typeface="Arial"/>
              </a:rPr>
              <a:t>Addressing social isolation</a:t>
            </a:r>
          </a:p>
          <a:p>
            <a:r>
              <a:rPr lang="en-US" sz="2000">
                <a:latin typeface="Arial"/>
                <a:cs typeface="Arial"/>
              </a:rPr>
              <a:t>Supporting Youth Mental Health Conversations</a:t>
            </a:r>
            <a:endParaRPr lang="en-US" sz="2000"/>
          </a:p>
          <a:p>
            <a:endParaRPr lang="en-US" sz="2000"/>
          </a:p>
        </p:txBody>
      </p:sp>
      <p:pic>
        <p:nvPicPr>
          <p:cNvPr id="11" name="Picture 4">
            <a:extLst>
              <a:ext uri="{FF2B5EF4-FFF2-40B4-BE49-F238E27FC236}">
                <a16:creationId xmlns:a16="http://schemas.microsoft.com/office/drawing/2014/main" id="{383522BA-E33F-D8C5-EA17-F6FA309D08F2}"/>
              </a:ext>
            </a:extLst>
          </p:cNvPr>
          <p:cNvPicPr>
            <a:picLocks noChangeAspect="1"/>
          </p:cNvPicPr>
          <p:nvPr/>
        </p:nvPicPr>
        <p:blipFill>
          <a:blip r:embed="rId3"/>
          <a:stretch>
            <a:fillRect/>
          </a:stretch>
        </p:blipFill>
        <p:spPr>
          <a:xfrm>
            <a:off x="6084614" y="2312693"/>
            <a:ext cx="2913190" cy="1490305"/>
          </a:xfrm>
          <a:prstGeom prst="rect">
            <a:avLst/>
          </a:prstGeom>
        </p:spPr>
      </p:pic>
    </p:spTree>
    <p:extLst>
      <p:ext uri="{BB962C8B-B14F-4D97-AF65-F5344CB8AC3E}">
        <p14:creationId xmlns:p14="http://schemas.microsoft.com/office/powerpoint/2010/main" val="3658870736"/>
      </p:ext>
    </p:extLst>
  </p:cSld>
  <p:clrMapOvr>
    <a:masterClrMapping/>
  </p:clrMapOvr>
  <p:extLst>
    <p:ext uri="{6950BFC3-D8DA-4A85-94F7-54DA5524770B}">
      <p188:commentRel xmlns:p188="http://schemas.microsoft.com/office/powerpoint/2018/8/main" xmlns="" r:id="rId4"/>
    </p:ext>
  </p:extLs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C0EF3C8-716C-E650-7885-B9E679308963}"/>
              </a:ext>
            </a:extLst>
          </p:cNvPr>
          <p:cNvSpPr>
            <a:spLocks noGrp="1"/>
          </p:cNvSpPr>
          <p:nvPr>
            <p:ph type="ctrTitle"/>
          </p:nvPr>
        </p:nvSpPr>
        <p:spPr>
          <a:xfrm>
            <a:off x="274320" y="398762"/>
            <a:ext cx="7320085" cy="511457"/>
          </a:xfrm>
        </p:spPr>
        <p:txBody>
          <a:bodyPr/>
          <a:lstStyle/>
          <a:p>
            <a:r>
              <a:rPr lang="en-US">
                <a:latin typeface="Arial"/>
                <a:cs typeface="Arial"/>
              </a:rPr>
              <a:t>Our Partners for the CHNA </a:t>
            </a:r>
            <a:endParaRPr lang="en-US"/>
          </a:p>
        </p:txBody>
      </p:sp>
      <p:pic>
        <p:nvPicPr>
          <p:cNvPr id="6" name="Picture 6" descr="Logo, company name&#10;&#10;Description automatically generated">
            <a:extLst>
              <a:ext uri="{FF2B5EF4-FFF2-40B4-BE49-F238E27FC236}">
                <a16:creationId xmlns:a16="http://schemas.microsoft.com/office/drawing/2014/main" id="{113F4630-02E2-C0A5-D2C7-D9E4749C971E}"/>
              </a:ext>
            </a:extLst>
          </p:cNvPr>
          <p:cNvPicPr>
            <a:picLocks noChangeAspect="1"/>
          </p:cNvPicPr>
          <p:nvPr/>
        </p:nvPicPr>
        <p:blipFill>
          <a:blip r:embed="rId3"/>
          <a:stretch>
            <a:fillRect/>
          </a:stretch>
        </p:blipFill>
        <p:spPr>
          <a:xfrm>
            <a:off x="332839" y="914465"/>
            <a:ext cx="3351550" cy="3411445"/>
          </a:xfrm>
          <a:prstGeom prst="rect">
            <a:avLst/>
          </a:prstGeom>
        </p:spPr>
      </p:pic>
      <p:pic>
        <p:nvPicPr>
          <p:cNvPr id="7" name="Picture 7" descr="Graphical user interface, text&#10;&#10;Description automatically generated">
            <a:extLst>
              <a:ext uri="{FF2B5EF4-FFF2-40B4-BE49-F238E27FC236}">
                <a16:creationId xmlns:a16="http://schemas.microsoft.com/office/drawing/2014/main" id="{ED0A4288-6FB7-3728-BBD3-991EC2053D1B}"/>
              </a:ext>
            </a:extLst>
          </p:cNvPr>
          <p:cNvPicPr>
            <a:picLocks noChangeAspect="1"/>
          </p:cNvPicPr>
          <p:nvPr/>
        </p:nvPicPr>
        <p:blipFill>
          <a:blip r:embed="rId4"/>
          <a:stretch>
            <a:fillRect/>
          </a:stretch>
        </p:blipFill>
        <p:spPr>
          <a:xfrm>
            <a:off x="3911683" y="910219"/>
            <a:ext cx="4675253" cy="3141918"/>
          </a:xfrm>
          <a:prstGeom prst="rect">
            <a:avLst/>
          </a:prstGeom>
        </p:spPr>
      </p:pic>
    </p:spTree>
    <p:extLst>
      <p:ext uri="{BB962C8B-B14F-4D97-AF65-F5344CB8AC3E}">
        <p14:creationId xmlns:p14="http://schemas.microsoft.com/office/powerpoint/2010/main" val="3218433456"/>
      </p:ext>
    </p:extLst>
  </p:cSld>
  <p:clrMapOvr>
    <a:masterClrMapping/>
  </p:clrMapOvr>
  <p:extLst>
    <p:ext uri="{6950BFC3-D8DA-4A85-94F7-54DA5524770B}">
      <p188:commentRel xmlns:p188="http://schemas.microsoft.com/office/powerpoint/2018/8/main" xmlns="" r:id="rId5"/>
    </p:ext>
  </p:extLs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Qr code&#10;&#10;Description automatically generated">
            <a:extLst>
              <a:ext uri="{FF2B5EF4-FFF2-40B4-BE49-F238E27FC236}">
                <a16:creationId xmlns:a16="http://schemas.microsoft.com/office/drawing/2014/main" id="{B1913966-913A-3AE4-A37A-69ADE932100E}"/>
              </a:ext>
            </a:extLst>
          </p:cNvPr>
          <p:cNvPicPr>
            <a:picLocks noChangeAspect="1"/>
          </p:cNvPicPr>
          <p:nvPr/>
        </p:nvPicPr>
        <p:blipFill>
          <a:blip r:embed="rId3"/>
          <a:stretch>
            <a:fillRect/>
          </a:stretch>
        </p:blipFill>
        <p:spPr>
          <a:xfrm>
            <a:off x="2658787" y="822745"/>
            <a:ext cx="3721915" cy="3725363"/>
          </a:xfrm>
          <a:prstGeom prst="rect">
            <a:avLst/>
          </a:prstGeom>
        </p:spPr>
      </p:pic>
    </p:spTree>
    <p:extLst>
      <p:ext uri="{BB962C8B-B14F-4D97-AF65-F5344CB8AC3E}">
        <p14:creationId xmlns:p14="http://schemas.microsoft.com/office/powerpoint/2010/main" val="331509346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751FB9-1114-D106-E5D5-0DE4EAEBC9E1}"/>
              </a:ext>
            </a:extLst>
          </p:cNvPr>
          <p:cNvSpPr>
            <a:spLocks noGrp="1"/>
          </p:cNvSpPr>
          <p:nvPr>
            <p:ph type="ctrTitle"/>
          </p:nvPr>
        </p:nvSpPr>
        <p:spPr/>
        <p:txBody>
          <a:bodyPr/>
          <a:lstStyle/>
          <a:p>
            <a:r>
              <a:rPr lang="en-US"/>
              <a:t>Moving from Assessment to Action</a:t>
            </a:r>
          </a:p>
        </p:txBody>
      </p:sp>
      <p:sp>
        <p:nvSpPr>
          <p:cNvPr id="3" name="Subtitle 2">
            <a:extLst>
              <a:ext uri="{FF2B5EF4-FFF2-40B4-BE49-F238E27FC236}">
                <a16:creationId xmlns:a16="http://schemas.microsoft.com/office/drawing/2014/main" id="{84B8FC77-283A-9BE6-353F-6E7D84D232A5}"/>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85124234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E1807C26-852B-E976-ABAE-26B93640790B}"/>
              </a:ext>
            </a:extLst>
          </p:cNvPr>
          <p:cNvSpPr>
            <a:spLocks noGrp="1"/>
          </p:cNvSpPr>
          <p:nvPr>
            <p:ph idx="1"/>
          </p:nvPr>
        </p:nvSpPr>
        <p:spPr>
          <a:xfrm>
            <a:off x="274322" y="1010766"/>
            <a:ext cx="5907900" cy="3348770"/>
          </a:xfrm>
        </p:spPr>
        <p:txBody>
          <a:bodyPr>
            <a:normAutofit/>
          </a:bodyPr>
          <a:lstStyle/>
          <a:p>
            <a:r>
              <a:rPr lang="en-US">
                <a:latin typeface="Arial"/>
                <a:cs typeface="Arial"/>
              </a:rPr>
              <a:t>Develop CY23-25 Community Health Improvement Plan (CHIP):</a:t>
            </a:r>
          </a:p>
          <a:p>
            <a:pPr marL="741680" lvl="1" indent="-285115">
              <a:buFont typeface="Courier New,monospace" panose="020B0604020202020204" pitchFamily="34" charset="0"/>
              <a:buChar char="o"/>
            </a:pPr>
            <a:r>
              <a:rPr lang="en-US">
                <a:latin typeface="Arial"/>
                <a:cs typeface="Arial"/>
              </a:rPr>
              <a:t>Work from robust asset mapping</a:t>
            </a:r>
          </a:p>
          <a:p>
            <a:pPr marL="741680" lvl="1" indent="-285115">
              <a:buFont typeface="Courier New,monospace" panose="020B0604020202020204" pitchFamily="34" charset="0"/>
              <a:buChar char="o"/>
            </a:pPr>
            <a:r>
              <a:rPr lang="en-US">
                <a:latin typeface="Arial"/>
                <a:cs typeface="Arial"/>
              </a:rPr>
              <a:t>Generate shared solutions with partners</a:t>
            </a:r>
            <a:endParaRPr lang="en-US"/>
          </a:p>
          <a:p>
            <a:r>
              <a:rPr lang="en-US">
                <a:latin typeface="Arial"/>
                <a:cs typeface="Arial"/>
              </a:rPr>
              <a:t>Guide investments</a:t>
            </a:r>
            <a:endParaRPr lang="en-US"/>
          </a:p>
          <a:p>
            <a:pPr marL="741680" lvl="1" indent="-285115"/>
            <a:r>
              <a:rPr lang="en-US">
                <a:latin typeface="Arial"/>
                <a:cs typeface="Arial"/>
              </a:rPr>
              <a:t>$1 million (annual) Community Health Investment Fund </a:t>
            </a:r>
            <a:endParaRPr lang="en-US"/>
          </a:p>
          <a:p>
            <a:pPr marL="456565" lvl="1" indent="0">
              <a:buNone/>
            </a:pPr>
            <a:endParaRPr lang="en-US"/>
          </a:p>
          <a:p>
            <a:pPr marL="741680" indent="-285115">
              <a:buSzPct val="90000"/>
              <a:buFont typeface="Courier New" panose="020B0604020202020204" pitchFamily="34" charset="0"/>
              <a:buChar char="o"/>
            </a:pPr>
            <a:endParaRPr lang="en-US"/>
          </a:p>
          <a:p>
            <a:endParaRPr lang="en-US"/>
          </a:p>
        </p:txBody>
      </p:sp>
      <p:sp>
        <p:nvSpPr>
          <p:cNvPr id="2" name="Title 1">
            <a:extLst>
              <a:ext uri="{FF2B5EF4-FFF2-40B4-BE49-F238E27FC236}">
                <a16:creationId xmlns:a16="http://schemas.microsoft.com/office/drawing/2014/main" id="{68E3BB5D-523D-3D06-2A29-DBE3CA9E34A8}"/>
              </a:ext>
            </a:extLst>
          </p:cNvPr>
          <p:cNvSpPr>
            <a:spLocks noGrp="1"/>
          </p:cNvSpPr>
          <p:nvPr>
            <p:ph type="ctrTitle"/>
          </p:nvPr>
        </p:nvSpPr>
        <p:spPr/>
        <p:txBody>
          <a:bodyPr/>
          <a:lstStyle/>
          <a:p>
            <a:r>
              <a:rPr lang="en-US">
                <a:latin typeface="Arial"/>
                <a:cs typeface="Arial"/>
              </a:rPr>
              <a:t>Creating Community-Driven Solutions </a:t>
            </a:r>
            <a:endParaRPr lang="en-US"/>
          </a:p>
        </p:txBody>
      </p:sp>
      <p:pic>
        <p:nvPicPr>
          <p:cNvPr id="4" name="Picture 4" descr="Text&#10;&#10;Description automatically generated">
            <a:extLst>
              <a:ext uri="{FF2B5EF4-FFF2-40B4-BE49-F238E27FC236}">
                <a16:creationId xmlns:a16="http://schemas.microsoft.com/office/drawing/2014/main" id="{F7300D4F-54CF-0F0B-D897-41A5FE4F6FEF}"/>
              </a:ext>
            </a:extLst>
          </p:cNvPr>
          <p:cNvPicPr>
            <a:picLocks noChangeAspect="1"/>
          </p:cNvPicPr>
          <p:nvPr/>
        </p:nvPicPr>
        <p:blipFill>
          <a:blip r:embed="rId3"/>
          <a:stretch>
            <a:fillRect/>
          </a:stretch>
        </p:blipFill>
        <p:spPr>
          <a:xfrm>
            <a:off x="5789724" y="1796171"/>
            <a:ext cx="3227868" cy="2061496"/>
          </a:xfrm>
          <a:prstGeom prst="rect">
            <a:avLst/>
          </a:prstGeom>
        </p:spPr>
      </p:pic>
    </p:spTree>
    <p:extLst>
      <p:ext uri="{BB962C8B-B14F-4D97-AF65-F5344CB8AC3E}">
        <p14:creationId xmlns:p14="http://schemas.microsoft.com/office/powerpoint/2010/main" val="310199933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CD1C612-4028-4650-B2EE-D1B2E2F357EC}"/>
              </a:ext>
            </a:extLst>
          </p:cNvPr>
          <p:cNvSpPr>
            <a:spLocks noGrp="1"/>
          </p:cNvSpPr>
          <p:nvPr>
            <p:ph type="ctrTitle"/>
          </p:nvPr>
        </p:nvSpPr>
        <p:spPr/>
        <p:txBody>
          <a:bodyPr/>
          <a:lstStyle/>
          <a:p>
            <a:r>
              <a:rPr lang="en-US">
                <a:latin typeface="Arial"/>
                <a:cs typeface="Arial"/>
              </a:rPr>
              <a:t>Thank you!</a:t>
            </a:r>
            <a:endParaRPr lang="en-US"/>
          </a:p>
        </p:txBody>
      </p:sp>
      <p:sp>
        <p:nvSpPr>
          <p:cNvPr id="3" name="TextBox 2">
            <a:extLst>
              <a:ext uri="{FF2B5EF4-FFF2-40B4-BE49-F238E27FC236}">
                <a16:creationId xmlns:a16="http://schemas.microsoft.com/office/drawing/2014/main" id="{0AED8B87-9AC9-D68B-A833-5E91B318190A}"/>
              </a:ext>
            </a:extLst>
          </p:cNvPr>
          <p:cNvSpPr txBox="1"/>
          <p:nvPr/>
        </p:nvSpPr>
        <p:spPr>
          <a:xfrm>
            <a:off x="133874" y="4384341"/>
            <a:ext cx="6363091"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solidFill>
                  <a:schemeClr val="bg2"/>
                </a:solidFill>
                <a:latin typeface="Calibri"/>
                <a:cs typeface="Arial"/>
              </a:rPr>
              <a:t>Kristin Fontaine, Pediatric Outreach Coordinator</a:t>
            </a:r>
          </a:p>
          <a:p>
            <a:r>
              <a:rPr lang="en-US">
                <a:solidFill>
                  <a:schemeClr val="bg2"/>
                </a:solidFill>
                <a:latin typeface="Calibri"/>
                <a:cs typeface="Arial"/>
              </a:rPr>
              <a:t>Justin Graham, Community Health Project Coordinator</a:t>
            </a:r>
            <a:endParaRPr lang="en-US">
              <a:solidFill>
                <a:schemeClr val="bg2"/>
              </a:solidFill>
            </a:endParaRPr>
          </a:p>
        </p:txBody>
      </p:sp>
    </p:spTree>
    <p:extLst>
      <p:ext uri="{BB962C8B-B14F-4D97-AF65-F5344CB8AC3E}">
        <p14:creationId xmlns:p14="http://schemas.microsoft.com/office/powerpoint/2010/main" val="91405634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652C993-D552-4AD1-271E-4A97BE41BF38}"/>
              </a:ext>
            </a:extLst>
          </p:cNvPr>
          <p:cNvSpPr>
            <a:spLocks noGrp="1"/>
          </p:cNvSpPr>
          <p:nvPr>
            <p:ph idx="1"/>
          </p:nvPr>
        </p:nvSpPr>
        <p:spPr/>
        <p:txBody>
          <a:bodyPr/>
          <a:lstStyle/>
          <a:p>
            <a:pPr marL="456565" indent="0">
              <a:buNone/>
            </a:pPr>
            <a:endParaRPr lang="en-US" i="1">
              <a:latin typeface="Arial"/>
              <a:cs typeface="Arial"/>
            </a:endParaRPr>
          </a:p>
          <a:p>
            <a:pPr marL="799465"/>
            <a:r>
              <a:rPr lang="en-US" i="1" dirty="0">
                <a:latin typeface="Arial"/>
                <a:cs typeface="Arial"/>
              </a:rPr>
              <a:t>How do these findings land with you? </a:t>
            </a:r>
            <a:endParaRPr lang="en-US" i="1" dirty="0"/>
          </a:p>
          <a:p>
            <a:pPr marL="799465"/>
            <a:r>
              <a:rPr lang="en-US" i="1" dirty="0">
                <a:latin typeface="Arial"/>
                <a:cs typeface="Arial"/>
              </a:rPr>
              <a:t>Did anything stand out or surprise you?</a:t>
            </a:r>
          </a:p>
        </p:txBody>
      </p:sp>
      <p:sp>
        <p:nvSpPr>
          <p:cNvPr id="3" name="Title 2">
            <a:extLst>
              <a:ext uri="{FF2B5EF4-FFF2-40B4-BE49-F238E27FC236}">
                <a16:creationId xmlns:a16="http://schemas.microsoft.com/office/drawing/2014/main" id="{BFC92326-1D35-631A-801F-C83B35015AC5}"/>
              </a:ext>
            </a:extLst>
          </p:cNvPr>
          <p:cNvSpPr>
            <a:spLocks noGrp="1"/>
          </p:cNvSpPr>
          <p:nvPr>
            <p:ph type="ctrTitle"/>
          </p:nvPr>
        </p:nvSpPr>
        <p:spPr/>
        <p:txBody>
          <a:bodyPr/>
          <a:lstStyle/>
          <a:p>
            <a:r>
              <a:rPr lang="en-US">
                <a:latin typeface="Arial"/>
                <a:cs typeface="Arial"/>
              </a:rPr>
              <a:t>Brief Discussion </a:t>
            </a:r>
            <a:endParaRPr lang="en-US"/>
          </a:p>
        </p:txBody>
      </p:sp>
    </p:spTree>
    <p:extLst>
      <p:ext uri="{BB962C8B-B14F-4D97-AF65-F5344CB8AC3E}">
        <p14:creationId xmlns:p14="http://schemas.microsoft.com/office/powerpoint/2010/main" val="560093137"/>
      </p:ext>
    </p:extLst>
  </p:cSld>
  <p:clrMapOvr>
    <a:masterClrMapping/>
  </p:clrMapOvr>
  <p:extLst>
    <p:ext uri="{6950BFC3-D8DA-4A85-94F7-54DA5524770B}">
      <p188:commentRel xmlns:p188="http://schemas.microsoft.com/office/powerpoint/2018/8/main" xmlns="" r:id="rId3"/>
    </p:ext>
  </p:extLs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E09954225D1ED8439F37C6275C9FF3C3" ma:contentTypeVersion="11" ma:contentTypeDescription="Create a new document." ma:contentTypeScope="" ma:versionID="f09dadae59c3572d9f66b1818d6935e3">
  <xsd:schema xmlns:xsd="http://www.w3.org/2001/XMLSchema" xmlns:xs="http://www.w3.org/2001/XMLSchema" xmlns:p="http://schemas.microsoft.com/office/2006/metadata/properties" xmlns:ns3="08a83675-1608-44f9-bff2-5ae3ee0ce4f5" xmlns:ns4="3cd149fd-f905-4518-8383-4df44012a01e" targetNamespace="http://schemas.microsoft.com/office/2006/metadata/properties" ma:root="true" ma:fieldsID="968663a8207ead206045e50fcadad49e" ns3:_="" ns4:_="">
    <xsd:import namespace="08a83675-1608-44f9-bff2-5ae3ee0ce4f5"/>
    <xsd:import namespace="3cd149fd-f905-4518-8383-4df44012a01e"/>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AutoKeyPoints" minOccurs="0"/>
                <xsd:element ref="ns4:MediaServiceKeyPoints" minOccurs="0"/>
                <xsd:element ref="ns4:MediaServiceAutoTags" minOccurs="0"/>
                <xsd:element ref="ns4:MediaServiceGenerationTime" minOccurs="0"/>
                <xsd:element ref="ns4:MediaServiceEventHashCode" minOccurs="0"/>
                <xsd:element ref="ns4: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8a83675-1608-44f9-bff2-5ae3ee0ce4f5"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SharingHintHash" ma:index="10" nillable="true" ma:displayName="Sharing Hint Hash"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3cd149fd-f905-4518-8383-4df44012a01e"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AutoTags" ma:index="15" nillable="true" ma:displayName="Tags" ma:internalName="MediaServiceAutoTags"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694FEF0-117D-4DDE-A7B0-A788DC4DA827}">
  <ds:schemaRefs>
    <ds:schemaRef ds:uri="08a83675-1608-44f9-bff2-5ae3ee0ce4f5"/>
    <ds:schemaRef ds:uri="3cd149fd-f905-4518-8383-4df44012a01e"/>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DD9C7DD8-1D8E-451F-9D1B-6305EBF4A57E}">
  <ds:schemaRefs>
    <ds:schemaRef ds:uri="08a83675-1608-44f9-bff2-5ae3ee0ce4f5"/>
    <ds:schemaRef ds:uri="3cd149fd-f905-4518-8383-4df44012a01e"/>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8D19484C-97BE-44F1-B4F8-94DF85E3B53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0</TotalTime>
  <Words>2353</Words>
  <Application>Microsoft Office PowerPoint</Application>
  <PresentationFormat>Custom</PresentationFormat>
  <Paragraphs>279</Paragraphs>
  <Slides>21</Slides>
  <Notes>21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21</vt:i4>
      </vt:variant>
    </vt:vector>
  </HeadingPairs>
  <TitlesOfParts>
    <vt:vector size="27" baseType="lpstr">
      <vt:lpstr>Arial</vt:lpstr>
      <vt:lpstr>Arial,Sans-Serif</vt:lpstr>
      <vt:lpstr>Calibri</vt:lpstr>
      <vt:lpstr>Courier New</vt:lpstr>
      <vt:lpstr>Courier New,monospace</vt:lpstr>
      <vt:lpstr>Office Theme</vt:lpstr>
      <vt:lpstr>Community Health Needs Assessment  Key Findings</vt:lpstr>
      <vt:lpstr>Presentation Outline</vt:lpstr>
      <vt:lpstr>CHNA Process</vt:lpstr>
      <vt:lpstr>Community Health Priorities</vt:lpstr>
      <vt:lpstr>2022 Emerging Health Priorities </vt:lpstr>
      <vt:lpstr>Housing </vt:lpstr>
      <vt:lpstr>Housing</vt:lpstr>
      <vt:lpstr>Housing</vt:lpstr>
      <vt:lpstr>Housing</vt:lpstr>
      <vt:lpstr>Housing</vt:lpstr>
      <vt:lpstr>Housing</vt:lpstr>
      <vt:lpstr>Cultural Humility and Inclusive Healthcare </vt:lpstr>
      <vt:lpstr>Cultural Humility and Inclusive Health Care</vt:lpstr>
      <vt:lpstr>Mental Health and Wellbeing  </vt:lpstr>
      <vt:lpstr>Mental Health and Wellbeing</vt:lpstr>
      <vt:lpstr>Our Partners for the CHNA </vt:lpstr>
      <vt:lpstr>PowerPoint Presentation</vt:lpstr>
      <vt:lpstr>Moving from Assessment to Action</vt:lpstr>
      <vt:lpstr>Creating Community-Driven Solutions </vt:lpstr>
      <vt:lpstr>Thank you!</vt:lpstr>
      <vt:lpstr>Brief Discussion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CHNA Communications &amp; Engagement</dc:title>
  <dc:creator>Jeff Wainer</dc:creator>
  <cp:lastModifiedBy>Graham, Justin</cp:lastModifiedBy>
  <cp:revision>406</cp:revision>
  <dcterms:created xsi:type="dcterms:W3CDTF">2021-09-21T15:34:21Z</dcterms:created>
  <dcterms:modified xsi:type="dcterms:W3CDTF">2022-09-07T22:14:41Z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0x010100E09954225D1ED8439F37C6275C9FF3C3</vt:lpwstr>
  </property>
</Properties>
</file>